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12"/>
  </p:notesMasterIdLst>
  <p:handoutMasterIdLst>
    <p:handoutMasterId r:id="rId13"/>
  </p:handoutMasterIdLst>
  <p:sldIdLst>
    <p:sldId id="305" r:id="rId2"/>
    <p:sldId id="302" r:id="rId3"/>
    <p:sldId id="300" r:id="rId4"/>
    <p:sldId id="303" r:id="rId5"/>
    <p:sldId id="292" r:id="rId6"/>
    <p:sldId id="296" r:id="rId7"/>
    <p:sldId id="304" r:id="rId8"/>
    <p:sldId id="283" r:id="rId9"/>
    <p:sldId id="299" r:id="rId10"/>
    <p:sldId id="29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862"/>
    <a:srgbClr val="0064FF"/>
    <a:srgbClr val="000000"/>
    <a:srgbClr val="0048B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040E0A-CC8E-479E-935E-B27F7AD5511E}">
  <a:tblStyle styleId="{67040E0A-CC8E-479E-935E-B27F7AD551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3690" autoAdjust="0"/>
  </p:normalViewPr>
  <p:slideViewPr>
    <p:cSldViewPr snapToGrid="0">
      <p:cViewPr varScale="1">
        <p:scale>
          <a:sx n="118" d="100"/>
          <a:sy n="118" d="100"/>
        </p:scale>
        <p:origin x="442" y="77"/>
      </p:cViewPr>
      <p:guideLst/>
    </p:cSldViewPr>
  </p:slideViewPr>
  <p:outlineViewPr>
    <p:cViewPr>
      <p:scale>
        <a:sx n="33" d="100"/>
        <a:sy n="33" d="100"/>
      </p:scale>
      <p:origin x="0" y="-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708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h, Lin" userId="f55d07ca-92d5-4a67-bfe4-d478bfeea6b9" providerId="ADAL" clId="{ED7A8E4F-482B-47EC-B8A2-5CFFBC696210}"/>
    <pc:docChg chg="modSld">
      <pc:chgData name="Yeh, Lin" userId="f55d07ca-92d5-4a67-bfe4-d478bfeea6b9" providerId="ADAL" clId="{ED7A8E4F-482B-47EC-B8A2-5CFFBC696210}" dt="2024-04-05T04:13:41.381" v="0" actId="20577"/>
      <pc:docMkLst>
        <pc:docMk/>
      </pc:docMkLst>
      <pc:sldChg chg="modSp mod">
        <pc:chgData name="Yeh, Lin" userId="f55d07ca-92d5-4a67-bfe4-d478bfeea6b9" providerId="ADAL" clId="{ED7A8E4F-482B-47EC-B8A2-5CFFBC696210}" dt="2024-04-05T04:13:41.381" v="0" actId="20577"/>
        <pc:sldMkLst>
          <pc:docMk/>
          <pc:sldMk cId="3306030421" sldId="283"/>
        </pc:sldMkLst>
        <pc:spChg chg="mod">
          <ac:chgData name="Yeh, Lin" userId="f55d07ca-92d5-4a67-bfe4-d478bfeea6b9" providerId="ADAL" clId="{ED7A8E4F-482B-47EC-B8A2-5CFFBC696210}" dt="2024-04-05T04:13:41.381" v="0" actId="20577"/>
          <ac:spMkLst>
            <pc:docMk/>
            <pc:sldMk cId="3306030421" sldId="283"/>
            <ac:spMk id="5" creationId="{DDAD2588-10D5-6920-7D0A-65C128129DDC}"/>
          </ac:spMkLst>
        </pc:spChg>
      </pc:sldChg>
    </pc:docChg>
  </pc:docChgLst>
  <pc:docChgLst>
    <pc:chgData name="Yeh, Lin" userId="f55d07ca-92d5-4a67-bfe4-d478bfeea6b9" providerId="ADAL" clId="{6F468EC5-AE6A-4549-8F4A-0BF11905E172}"/>
    <pc:docChg chg="modSld">
      <pc:chgData name="Yeh, Lin" userId="f55d07ca-92d5-4a67-bfe4-d478bfeea6b9" providerId="ADAL" clId="{6F468EC5-AE6A-4549-8F4A-0BF11905E172}" dt="2024-03-18T20:02:32.457" v="12" actId="20577"/>
      <pc:docMkLst>
        <pc:docMk/>
      </pc:docMkLst>
      <pc:sldChg chg="modSp mod">
        <pc:chgData name="Yeh, Lin" userId="f55d07ca-92d5-4a67-bfe4-d478bfeea6b9" providerId="ADAL" clId="{6F468EC5-AE6A-4549-8F4A-0BF11905E172}" dt="2024-03-18T20:01:15.571" v="8" actId="20577"/>
        <pc:sldMkLst>
          <pc:docMk/>
          <pc:sldMk cId="0" sldId="260"/>
        </pc:sldMkLst>
        <pc:spChg chg="mod">
          <ac:chgData name="Yeh, Lin" userId="f55d07ca-92d5-4a67-bfe4-d478bfeea6b9" providerId="ADAL" clId="{6F468EC5-AE6A-4549-8F4A-0BF11905E172}" dt="2024-03-18T20:01:15.571" v="8" actId="20577"/>
          <ac:spMkLst>
            <pc:docMk/>
            <pc:sldMk cId="0" sldId="260"/>
            <ac:spMk id="340" creationId="{00000000-0000-0000-0000-000000000000}"/>
          </ac:spMkLst>
        </pc:spChg>
      </pc:sldChg>
      <pc:sldChg chg="modSp mod">
        <pc:chgData name="Yeh, Lin" userId="f55d07ca-92d5-4a67-bfe4-d478bfeea6b9" providerId="ADAL" clId="{6F468EC5-AE6A-4549-8F4A-0BF11905E172}" dt="2024-03-18T20:02:32.457" v="12" actId="20577"/>
        <pc:sldMkLst>
          <pc:docMk/>
          <pc:sldMk cId="2551377456" sldId="279"/>
        </pc:sldMkLst>
        <pc:spChg chg="mod">
          <ac:chgData name="Yeh, Lin" userId="f55d07ca-92d5-4a67-bfe4-d478bfeea6b9" providerId="ADAL" clId="{6F468EC5-AE6A-4549-8F4A-0BF11905E172}" dt="2024-03-18T20:02:32.457" v="12" actId="20577"/>
          <ac:spMkLst>
            <pc:docMk/>
            <pc:sldMk cId="2551377456" sldId="279"/>
            <ac:spMk id="9" creationId="{75950ADD-5CF5-D56B-4079-5EE9BFEFF133}"/>
          </ac:spMkLst>
        </pc:spChg>
      </pc:sldChg>
    </pc:docChg>
  </pc:docChgLst>
  <pc:docChgLst>
    <pc:chgData name="Yeh, Lin" userId="43f59922-4c9e-4691-9ca1-2c100b3310b7" providerId="ADAL" clId="{F24DC621-13C4-474D-9CC6-AA6B46FD1ADA}"/>
    <pc:docChg chg="undo custSel addSld delSld modSld sldOrd modMainMaster">
      <pc:chgData name="Yeh, Lin" userId="43f59922-4c9e-4691-9ca1-2c100b3310b7" providerId="ADAL" clId="{F24DC621-13C4-474D-9CC6-AA6B46FD1ADA}" dt="2024-04-03T19:06:04.076" v="634" actId="1582"/>
      <pc:docMkLst>
        <pc:docMk/>
      </pc:docMkLst>
      <pc:sldChg chg="del">
        <pc:chgData name="Yeh, Lin" userId="43f59922-4c9e-4691-9ca1-2c100b3310b7" providerId="ADAL" clId="{F24DC621-13C4-474D-9CC6-AA6B46FD1ADA}" dt="2024-04-03T15:57:43.569" v="80" actId="47"/>
        <pc:sldMkLst>
          <pc:docMk/>
          <pc:sldMk cId="2551377456" sldId="279"/>
        </pc:sldMkLst>
      </pc:sldChg>
      <pc:sldChg chg="addSp delSp modSp mod">
        <pc:chgData name="Yeh, Lin" userId="43f59922-4c9e-4691-9ca1-2c100b3310b7" providerId="ADAL" clId="{F24DC621-13C4-474D-9CC6-AA6B46FD1ADA}" dt="2024-04-03T18:50:26.298" v="542" actId="20577"/>
        <pc:sldMkLst>
          <pc:docMk/>
          <pc:sldMk cId="3306030421" sldId="283"/>
        </pc:sldMkLst>
        <pc:spChg chg="add mod">
          <ac:chgData name="Yeh, Lin" userId="43f59922-4c9e-4691-9ca1-2c100b3310b7" providerId="ADAL" clId="{F24DC621-13C4-474D-9CC6-AA6B46FD1ADA}" dt="2024-04-03T18:50:26.298" v="542" actId="20577"/>
          <ac:spMkLst>
            <pc:docMk/>
            <pc:sldMk cId="3306030421" sldId="283"/>
            <ac:spMk id="2" creationId="{E9FF4E45-2F8F-18AE-E62C-ECFC8F5F1BCD}"/>
          </ac:spMkLst>
        </pc:spChg>
        <pc:spChg chg="del mod">
          <ac:chgData name="Yeh, Lin" userId="43f59922-4c9e-4691-9ca1-2c100b3310b7" providerId="ADAL" clId="{F24DC621-13C4-474D-9CC6-AA6B46FD1ADA}" dt="2024-04-03T18:43:11.997" v="439" actId="478"/>
          <ac:spMkLst>
            <pc:docMk/>
            <pc:sldMk cId="3306030421" sldId="283"/>
            <ac:spMk id="4" creationId="{3CE9BB50-2930-6E6E-6C74-A26DF4E67CBF}"/>
          </ac:spMkLst>
        </pc:spChg>
        <pc:graphicFrameChg chg="mod">
          <ac:chgData name="Yeh, Lin" userId="43f59922-4c9e-4691-9ca1-2c100b3310b7" providerId="ADAL" clId="{F24DC621-13C4-474D-9CC6-AA6B46FD1ADA}" dt="2024-04-03T15:55:14.859" v="78" actId="255"/>
          <ac:graphicFrameMkLst>
            <pc:docMk/>
            <pc:sldMk cId="3306030421" sldId="283"/>
            <ac:graphicFrameMk id="7" creationId="{40F1C81E-28B1-8CB1-9DFB-F1D60D5337E1}"/>
          </ac:graphicFrameMkLst>
        </pc:graphicFrameChg>
      </pc:sldChg>
      <pc:sldChg chg="delSp mod ord">
        <pc:chgData name="Yeh, Lin" userId="43f59922-4c9e-4691-9ca1-2c100b3310b7" providerId="ADAL" clId="{F24DC621-13C4-474D-9CC6-AA6B46FD1ADA}" dt="2024-04-03T18:52:48.399" v="568"/>
        <pc:sldMkLst>
          <pc:docMk/>
          <pc:sldMk cId="1274956097" sldId="286"/>
        </pc:sldMkLst>
        <pc:picChg chg="del">
          <ac:chgData name="Yeh, Lin" userId="43f59922-4c9e-4691-9ca1-2c100b3310b7" providerId="ADAL" clId="{F24DC621-13C4-474D-9CC6-AA6B46FD1ADA}" dt="2024-04-03T18:51:30.504" v="559" actId="478"/>
          <ac:picMkLst>
            <pc:docMk/>
            <pc:sldMk cId="1274956097" sldId="286"/>
            <ac:picMk id="4" creationId="{0E51FBD6-785D-0657-5853-F220C12631F6}"/>
          </ac:picMkLst>
        </pc:picChg>
      </pc:sldChg>
      <pc:sldChg chg="delSp mod ord">
        <pc:chgData name="Yeh, Lin" userId="43f59922-4c9e-4691-9ca1-2c100b3310b7" providerId="ADAL" clId="{F24DC621-13C4-474D-9CC6-AA6B46FD1ADA}" dt="2024-04-03T18:52:35.284" v="564"/>
        <pc:sldMkLst>
          <pc:docMk/>
          <pc:sldMk cId="1000566841" sldId="287"/>
        </pc:sldMkLst>
        <pc:picChg chg="del">
          <ac:chgData name="Yeh, Lin" userId="43f59922-4c9e-4691-9ca1-2c100b3310b7" providerId="ADAL" clId="{F24DC621-13C4-474D-9CC6-AA6B46FD1ADA}" dt="2024-04-03T18:51:31.952" v="560" actId="478"/>
          <ac:picMkLst>
            <pc:docMk/>
            <pc:sldMk cId="1000566841" sldId="287"/>
            <ac:picMk id="4" creationId="{267BDB7E-4758-EE2A-C66F-85FEEFC8EEAA}"/>
          </ac:picMkLst>
        </pc:picChg>
      </pc:sldChg>
      <pc:sldChg chg="del">
        <pc:chgData name="Yeh, Lin" userId="43f59922-4c9e-4691-9ca1-2c100b3310b7" providerId="ADAL" clId="{F24DC621-13C4-474D-9CC6-AA6B46FD1ADA}" dt="2024-04-03T15:57:53.636" v="81" actId="47"/>
        <pc:sldMkLst>
          <pc:docMk/>
          <pc:sldMk cId="1212515652" sldId="289"/>
        </pc:sldMkLst>
      </pc:sldChg>
      <pc:sldChg chg="addSp delSp modSp mod">
        <pc:chgData name="Yeh, Lin" userId="43f59922-4c9e-4691-9ca1-2c100b3310b7" providerId="ADAL" clId="{F24DC621-13C4-474D-9CC6-AA6B46FD1ADA}" dt="2024-04-03T18:53:07.609" v="579" actId="20577"/>
        <pc:sldMkLst>
          <pc:docMk/>
          <pc:sldMk cId="2655026189" sldId="290"/>
        </pc:sldMkLst>
        <pc:spChg chg="mod">
          <ac:chgData name="Yeh, Lin" userId="43f59922-4c9e-4691-9ca1-2c100b3310b7" providerId="ADAL" clId="{F24DC621-13C4-474D-9CC6-AA6B46FD1ADA}" dt="2024-04-03T18:53:07.609" v="579" actId="20577"/>
          <ac:spMkLst>
            <pc:docMk/>
            <pc:sldMk cId="2655026189" sldId="290"/>
            <ac:spMk id="2" creationId="{18724BED-DC0A-A6D1-647E-0150D5257023}"/>
          </ac:spMkLst>
        </pc:spChg>
        <pc:picChg chg="del">
          <ac:chgData name="Yeh, Lin" userId="43f59922-4c9e-4691-9ca1-2c100b3310b7" providerId="ADAL" clId="{F24DC621-13C4-474D-9CC6-AA6B46FD1ADA}" dt="2024-04-03T18:51:26.814" v="556" actId="478"/>
          <ac:picMkLst>
            <pc:docMk/>
            <pc:sldMk cId="2655026189" sldId="290"/>
            <ac:picMk id="4" creationId="{9F803D1A-8B01-6326-0314-5DB72BD68EED}"/>
          </ac:picMkLst>
        </pc:picChg>
        <pc:picChg chg="add del mod">
          <ac:chgData name="Yeh, Lin" userId="43f59922-4c9e-4691-9ca1-2c100b3310b7" providerId="ADAL" clId="{F24DC621-13C4-474D-9CC6-AA6B46FD1ADA}" dt="2024-04-03T18:51:25.749" v="555" actId="478"/>
          <ac:picMkLst>
            <pc:docMk/>
            <pc:sldMk cId="2655026189" sldId="290"/>
            <ac:picMk id="7" creationId="{90385C0D-4BA7-D810-47AA-13AE37839CF8}"/>
          </ac:picMkLst>
        </pc:picChg>
        <pc:picChg chg="del">
          <ac:chgData name="Yeh, Lin" userId="43f59922-4c9e-4691-9ca1-2c100b3310b7" providerId="ADAL" clId="{F24DC621-13C4-474D-9CC6-AA6B46FD1ADA}" dt="2024-04-03T18:51:28.666" v="558" actId="478"/>
          <ac:picMkLst>
            <pc:docMk/>
            <pc:sldMk cId="2655026189" sldId="290"/>
            <ac:picMk id="8" creationId="{9FCF0ADC-5487-9D26-40FE-1DD9A4E5B8AD}"/>
          </ac:picMkLst>
        </pc:picChg>
        <pc:picChg chg="add del mod">
          <ac:chgData name="Yeh, Lin" userId="43f59922-4c9e-4691-9ca1-2c100b3310b7" providerId="ADAL" clId="{F24DC621-13C4-474D-9CC6-AA6B46FD1ADA}" dt="2024-04-03T18:51:27.573" v="557" actId="478"/>
          <ac:picMkLst>
            <pc:docMk/>
            <pc:sldMk cId="2655026189" sldId="290"/>
            <ac:picMk id="9" creationId="{AA6E3307-AC0D-46F2-89D3-B626E305387A}"/>
          </ac:picMkLst>
        </pc:picChg>
      </pc:sldChg>
      <pc:sldChg chg="ord">
        <pc:chgData name="Yeh, Lin" userId="43f59922-4c9e-4691-9ca1-2c100b3310b7" providerId="ADAL" clId="{F24DC621-13C4-474D-9CC6-AA6B46FD1ADA}" dt="2024-04-03T18:52:46.630" v="566"/>
        <pc:sldMkLst>
          <pc:docMk/>
          <pc:sldMk cId="2308888221" sldId="291"/>
        </pc:sldMkLst>
      </pc:sldChg>
      <pc:sldChg chg="addSp delSp modSp mod">
        <pc:chgData name="Yeh, Lin" userId="43f59922-4c9e-4691-9ca1-2c100b3310b7" providerId="ADAL" clId="{F24DC621-13C4-474D-9CC6-AA6B46FD1ADA}" dt="2024-04-03T18:23:59.251" v="269" actId="20577"/>
        <pc:sldMkLst>
          <pc:docMk/>
          <pc:sldMk cId="3061997959" sldId="292"/>
        </pc:sldMkLst>
        <pc:spChg chg="add mod">
          <ac:chgData name="Yeh, Lin" userId="43f59922-4c9e-4691-9ca1-2c100b3310b7" providerId="ADAL" clId="{F24DC621-13C4-474D-9CC6-AA6B46FD1ADA}" dt="2024-04-03T18:23:59.251" v="269" actId="20577"/>
          <ac:spMkLst>
            <pc:docMk/>
            <pc:sldMk cId="3061997959" sldId="292"/>
            <ac:spMk id="2" creationId="{C5AB0934-A511-CA8C-0DAE-ADCF64139770}"/>
          </ac:spMkLst>
        </pc:spChg>
        <pc:spChg chg="del mod">
          <ac:chgData name="Yeh, Lin" userId="43f59922-4c9e-4691-9ca1-2c100b3310b7" providerId="ADAL" clId="{F24DC621-13C4-474D-9CC6-AA6B46FD1ADA}" dt="2024-04-03T18:15:08.700" v="165" actId="478"/>
          <ac:spMkLst>
            <pc:docMk/>
            <pc:sldMk cId="3061997959" sldId="292"/>
            <ac:spMk id="8" creationId="{2A4B8420-DE9F-39A3-9C3E-8F27636CEED6}"/>
          </ac:spMkLst>
        </pc:spChg>
        <pc:spChg chg="mod">
          <ac:chgData name="Yeh, Lin" userId="43f59922-4c9e-4691-9ca1-2c100b3310b7" providerId="ADAL" clId="{F24DC621-13C4-474D-9CC6-AA6B46FD1ADA}" dt="2024-04-03T18:16:24.361" v="197" actId="20577"/>
          <ac:spMkLst>
            <pc:docMk/>
            <pc:sldMk cId="3061997959" sldId="292"/>
            <ac:spMk id="10" creationId="{110D99CD-187E-685D-48F6-564BE67E0028}"/>
          </ac:spMkLst>
        </pc:spChg>
      </pc:sldChg>
      <pc:sldChg chg="delSp mod">
        <pc:chgData name="Yeh, Lin" userId="43f59922-4c9e-4691-9ca1-2c100b3310b7" providerId="ADAL" clId="{F24DC621-13C4-474D-9CC6-AA6B46FD1ADA}" dt="2024-04-03T18:51:42.117" v="562" actId="478"/>
        <pc:sldMkLst>
          <pc:docMk/>
          <pc:sldMk cId="2806555653" sldId="293"/>
        </pc:sldMkLst>
        <pc:picChg chg="del">
          <ac:chgData name="Yeh, Lin" userId="43f59922-4c9e-4691-9ca1-2c100b3310b7" providerId="ADAL" clId="{F24DC621-13C4-474D-9CC6-AA6B46FD1ADA}" dt="2024-04-03T18:51:42.117" v="562" actId="478"/>
          <ac:picMkLst>
            <pc:docMk/>
            <pc:sldMk cId="2806555653" sldId="293"/>
            <ac:picMk id="2" creationId="{19DFCD86-F2A8-B0D0-94A5-DA04DD06B988}"/>
          </ac:picMkLst>
        </pc:picChg>
        <pc:picChg chg="del">
          <ac:chgData name="Yeh, Lin" userId="43f59922-4c9e-4691-9ca1-2c100b3310b7" providerId="ADAL" clId="{F24DC621-13C4-474D-9CC6-AA6B46FD1ADA}" dt="2024-04-03T18:51:41.454" v="561" actId="478"/>
          <ac:picMkLst>
            <pc:docMk/>
            <pc:sldMk cId="2806555653" sldId="293"/>
            <ac:picMk id="4" creationId="{965256A4-36C5-9C91-1272-9BB96540D68A}"/>
          </ac:picMkLst>
        </pc:picChg>
      </pc:sldChg>
      <pc:sldChg chg="addSp delSp modSp mod">
        <pc:chgData name="Yeh, Lin" userId="43f59922-4c9e-4691-9ca1-2c100b3310b7" providerId="ADAL" clId="{F24DC621-13C4-474D-9CC6-AA6B46FD1ADA}" dt="2024-04-03T18:51:02.113" v="551" actId="20577"/>
        <pc:sldMkLst>
          <pc:docMk/>
          <pc:sldMk cId="3466825003" sldId="294"/>
        </pc:sldMkLst>
        <pc:spChg chg="del mod">
          <ac:chgData name="Yeh, Lin" userId="43f59922-4c9e-4691-9ca1-2c100b3310b7" providerId="ADAL" clId="{F24DC621-13C4-474D-9CC6-AA6B46FD1ADA}" dt="2024-04-03T18:51:00.334" v="550" actId="478"/>
          <ac:spMkLst>
            <pc:docMk/>
            <pc:sldMk cId="3466825003" sldId="294"/>
            <ac:spMk id="2" creationId="{18724BED-DC0A-A6D1-647E-0150D5257023}"/>
          </ac:spMkLst>
        </pc:spChg>
        <pc:spChg chg="add mod">
          <ac:chgData name="Yeh, Lin" userId="43f59922-4c9e-4691-9ca1-2c100b3310b7" providerId="ADAL" clId="{F24DC621-13C4-474D-9CC6-AA6B46FD1ADA}" dt="2024-04-03T18:51:02.113" v="551" actId="20577"/>
          <ac:spMkLst>
            <pc:docMk/>
            <pc:sldMk cId="3466825003" sldId="294"/>
            <ac:spMk id="4" creationId="{E274B87C-C279-55A6-23EF-51DB8F4B64FC}"/>
          </ac:spMkLst>
        </pc:spChg>
      </pc:sldChg>
      <pc:sldChg chg="addSp delSp modSp mod">
        <pc:chgData name="Yeh, Lin" userId="43f59922-4c9e-4691-9ca1-2c100b3310b7" providerId="ADAL" clId="{F24DC621-13C4-474D-9CC6-AA6B46FD1ADA}" dt="2024-04-03T18:27:46.716" v="300" actId="1076"/>
        <pc:sldMkLst>
          <pc:docMk/>
          <pc:sldMk cId="933750392" sldId="296"/>
        </pc:sldMkLst>
        <pc:spChg chg="add mod">
          <ac:chgData name="Yeh, Lin" userId="43f59922-4c9e-4691-9ca1-2c100b3310b7" providerId="ADAL" clId="{F24DC621-13C4-474D-9CC6-AA6B46FD1ADA}" dt="2024-04-03T18:25:16.367" v="287"/>
          <ac:spMkLst>
            <pc:docMk/>
            <pc:sldMk cId="933750392" sldId="296"/>
            <ac:spMk id="2" creationId="{583B253E-E51A-D466-2519-67F144BB0026}"/>
          </ac:spMkLst>
        </pc:spChg>
        <pc:spChg chg="del mod">
          <ac:chgData name="Yeh, Lin" userId="43f59922-4c9e-4691-9ca1-2c100b3310b7" providerId="ADAL" clId="{F24DC621-13C4-474D-9CC6-AA6B46FD1ADA}" dt="2024-04-03T18:25:13.248" v="286" actId="478"/>
          <ac:spMkLst>
            <pc:docMk/>
            <pc:sldMk cId="933750392" sldId="296"/>
            <ac:spMk id="7" creationId="{FEF81FB4-B2BC-4AB9-321D-3F3D86C6F750}"/>
          </ac:spMkLst>
        </pc:spChg>
        <pc:spChg chg="mod">
          <ac:chgData name="Yeh, Lin" userId="43f59922-4c9e-4691-9ca1-2c100b3310b7" providerId="ADAL" clId="{F24DC621-13C4-474D-9CC6-AA6B46FD1ADA}" dt="2024-04-03T18:25:37.353" v="292" actId="1076"/>
          <ac:spMkLst>
            <pc:docMk/>
            <pc:sldMk cId="933750392" sldId="296"/>
            <ac:spMk id="8" creationId="{667F3C05-69B9-9A2F-145C-0405C6572923}"/>
          </ac:spMkLst>
        </pc:spChg>
        <pc:picChg chg="mod">
          <ac:chgData name="Yeh, Lin" userId="43f59922-4c9e-4691-9ca1-2c100b3310b7" providerId="ADAL" clId="{F24DC621-13C4-474D-9CC6-AA6B46FD1ADA}" dt="2024-04-03T18:27:46.716" v="300" actId="1076"/>
          <ac:picMkLst>
            <pc:docMk/>
            <pc:sldMk cId="933750392" sldId="296"/>
            <ac:picMk id="12" creationId="{4F320860-EEC1-FC1E-51FD-F96911CB5021}"/>
          </ac:picMkLst>
        </pc:picChg>
        <pc:picChg chg="del mod">
          <ac:chgData name="Yeh, Lin" userId="43f59922-4c9e-4691-9ca1-2c100b3310b7" providerId="ADAL" clId="{F24DC621-13C4-474D-9CC6-AA6B46FD1ADA}" dt="2024-04-03T15:43:47.968" v="42" actId="478"/>
          <ac:picMkLst>
            <pc:docMk/>
            <pc:sldMk cId="933750392" sldId="296"/>
            <ac:picMk id="14" creationId="{3A80832A-B685-71A2-2BCE-67638A8B436D}"/>
          </ac:picMkLst>
        </pc:picChg>
        <pc:picChg chg="del mod">
          <ac:chgData name="Yeh, Lin" userId="43f59922-4c9e-4691-9ca1-2c100b3310b7" providerId="ADAL" clId="{F24DC621-13C4-474D-9CC6-AA6B46FD1ADA}" dt="2024-04-03T15:43:47.968" v="42" actId="478"/>
          <ac:picMkLst>
            <pc:docMk/>
            <pc:sldMk cId="933750392" sldId="296"/>
            <ac:picMk id="16" creationId="{4EEC85F9-CE6A-0AC7-3A98-5454F73E8306}"/>
          </ac:picMkLst>
        </pc:picChg>
      </pc:sldChg>
      <pc:sldChg chg="addSp delSp modSp mod">
        <pc:chgData name="Yeh, Lin" userId="43f59922-4c9e-4691-9ca1-2c100b3310b7" providerId="ADAL" clId="{F24DC621-13C4-474D-9CC6-AA6B46FD1ADA}" dt="2024-04-03T18:50:45.588" v="546" actId="478"/>
        <pc:sldMkLst>
          <pc:docMk/>
          <pc:sldMk cId="2611947157" sldId="299"/>
        </pc:sldMkLst>
        <pc:spChg chg="add mod">
          <ac:chgData name="Yeh, Lin" userId="43f59922-4c9e-4691-9ca1-2c100b3310b7" providerId="ADAL" clId="{F24DC621-13C4-474D-9CC6-AA6B46FD1ADA}" dt="2024-04-03T18:50:43.319" v="545"/>
          <ac:spMkLst>
            <pc:docMk/>
            <pc:sldMk cId="2611947157" sldId="299"/>
            <ac:spMk id="2" creationId="{25684568-8980-E948-EC6D-45FAC286B263}"/>
          </ac:spMkLst>
        </pc:spChg>
        <pc:spChg chg="del mod">
          <ac:chgData name="Yeh, Lin" userId="43f59922-4c9e-4691-9ca1-2c100b3310b7" providerId="ADAL" clId="{F24DC621-13C4-474D-9CC6-AA6B46FD1ADA}" dt="2024-04-03T18:50:45.588" v="546" actId="478"/>
          <ac:spMkLst>
            <pc:docMk/>
            <pc:sldMk cId="2611947157" sldId="299"/>
            <ac:spMk id="8" creationId="{8F6A278E-1CE5-D067-7EDF-9CEE85074D90}"/>
          </ac:spMkLst>
        </pc:spChg>
      </pc:sldChg>
      <pc:sldChg chg="addSp delSp modSp mod">
        <pc:chgData name="Yeh, Lin" userId="43f59922-4c9e-4691-9ca1-2c100b3310b7" providerId="ADAL" clId="{F24DC621-13C4-474D-9CC6-AA6B46FD1ADA}" dt="2024-04-03T18:11:16.106" v="100" actId="20577"/>
        <pc:sldMkLst>
          <pc:docMk/>
          <pc:sldMk cId="555022468" sldId="300"/>
        </pc:sldMkLst>
        <pc:spChg chg="add mod">
          <ac:chgData name="Yeh, Lin" userId="43f59922-4c9e-4691-9ca1-2c100b3310b7" providerId="ADAL" clId="{F24DC621-13C4-474D-9CC6-AA6B46FD1ADA}" dt="2024-04-03T18:11:16.106" v="100" actId="20577"/>
          <ac:spMkLst>
            <pc:docMk/>
            <pc:sldMk cId="555022468" sldId="300"/>
            <ac:spMk id="3" creationId="{C145FAA5-1250-CE1E-884E-11D520E193E6}"/>
          </ac:spMkLst>
        </pc:spChg>
        <pc:spChg chg="del mod">
          <ac:chgData name="Yeh, Lin" userId="43f59922-4c9e-4691-9ca1-2c100b3310b7" providerId="ADAL" clId="{F24DC621-13C4-474D-9CC6-AA6B46FD1ADA}" dt="2024-04-03T18:10:43.654" v="87" actId="478"/>
          <ac:spMkLst>
            <pc:docMk/>
            <pc:sldMk cId="555022468" sldId="300"/>
            <ac:spMk id="10" creationId="{90EAF74C-6211-2DAC-7BFC-ED80A6B0C204}"/>
          </ac:spMkLst>
        </pc:spChg>
        <pc:spChg chg="add del mod">
          <ac:chgData name="Yeh, Lin" userId="43f59922-4c9e-4691-9ca1-2c100b3310b7" providerId="ADAL" clId="{F24DC621-13C4-474D-9CC6-AA6B46FD1ADA}" dt="2024-04-03T18:10:48.183" v="88" actId="478"/>
          <ac:spMkLst>
            <pc:docMk/>
            <pc:sldMk cId="555022468" sldId="300"/>
            <ac:spMk id="12" creationId="{256C82D6-DD67-106B-EE83-D44DA5DA1AF4}"/>
          </ac:spMkLst>
        </pc:spChg>
      </pc:sldChg>
      <pc:sldChg chg="addSp delSp modSp mod">
        <pc:chgData name="Yeh, Lin" userId="43f59922-4c9e-4691-9ca1-2c100b3310b7" providerId="ADAL" clId="{F24DC621-13C4-474D-9CC6-AA6B46FD1ADA}" dt="2024-04-03T19:06:04.076" v="634" actId="1582"/>
        <pc:sldMkLst>
          <pc:docMk/>
          <pc:sldMk cId="4145001376" sldId="302"/>
        </pc:sldMkLst>
        <pc:spChg chg="mod">
          <ac:chgData name="Yeh, Lin" userId="43f59922-4c9e-4691-9ca1-2c100b3310b7" providerId="ADAL" clId="{F24DC621-13C4-474D-9CC6-AA6B46FD1ADA}" dt="2024-04-03T18:10:30.686" v="83" actId="14100"/>
          <ac:spMkLst>
            <pc:docMk/>
            <pc:sldMk cId="4145001376" sldId="302"/>
            <ac:spMk id="2" creationId="{FA24AB67-87CC-8FBC-07C0-2E80A8782165}"/>
          </ac:spMkLst>
        </pc:spChg>
        <pc:spChg chg="mod">
          <ac:chgData name="Yeh, Lin" userId="43f59922-4c9e-4691-9ca1-2c100b3310b7" providerId="ADAL" clId="{F24DC621-13C4-474D-9CC6-AA6B46FD1ADA}" dt="2024-04-03T18:53:59.245" v="581" actId="208"/>
          <ac:spMkLst>
            <pc:docMk/>
            <pc:sldMk cId="4145001376" sldId="302"/>
            <ac:spMk id="3" creationId="{E08BAD6B-55C6-7E95-E23B-191DFAA7E57A}"/>
          </ac:spMkLst>
        </pc:spChg>
        <pc:spChg chg="mod">
          <ac:chgData name="Yeh, Lin" userId="43f59922-4c9e-4691-9ca1-2c100b3310b7" providerId="ADAL" clId="{F24DC621-13C4-474D-9CC6-AA6B46FD1ADA}" dt="2024-04-03T18:53:59.245" v="581" actId="208"/>
          <ac:spMkLst>
            <pc:docMk/>
            <pc:sldMk cId="4145001376" sldId="302"/>
            <ac:spMk id="5" creationId="{1D2BD775-F01A-5970-745E-E93E986B24D7}"/>
          </ac:spMkLst>
        </pc:spChg>
        <pc:spChg chg="mod">
          <ac:chgData name="Yeh, Lin" userId="43f59922-4c9e-4691-9ca1-2c100b3310b7" providerId="ADAL" clId="{F24DC621-13C4-474D-9CC6-AA6B46FD1ADA}" dt="2024-04-03T18:53:59.245" v="581" actId="208"/>
          <ac:spMkLst>
            <pc:docMk/>
            <pc:sldMk cId="4145001376" sldId="302"/>
            <ac:spMk id="6" creationId="{E8DD237E-C963-DDC6-F833-8A7CBE74AE40}"/>
          </ac:spMkLst>
        </pc:spChg>
        <pc:spChg chg="del mod">
          <ac:chgData name="Yeh, Lin" userId="43f59922-4c9e-4691-9ca1-2c100b3310b7" providerId="ADAL" clId="{F24DC621-13C4-474D-9CC6-AA6B46FD1ADA}" dt="2024-04-03T19:05:52.058" v="631" actId="478"/>
          <ac:spMkLst>
            <pc:docMk/>
            <pc:sldMk cId="4145001376" sldId="302"/>
            <ac:spMk id="7" creationId="{CFCB80C8-23E0-2F11-E579-44019AE521FF}"/>
          </ac:spMkLst>
        </pc:spChg>
        <pc:spChg chg="mod">
          <ac:chgData name="Yeh, Lin" userId="43f59922-4c9e-4691-9ca1-2c100b3310b7" providerId="ADAL" clId="{F24DC621-13C4-474D-9CC6-AA6B46FD1ADA}" dt="2024-04-03T18:53:59.245" v="581" actId="208"/>
          <ac:spMkLst>
            <pc:docMk/>
            <pc:sldMk cId="4145001376" sldId="302"/>
            <ac:spMk id="8" creationId="{CD335EB5-FB5D-E785-7955-483A6985D06D}"/>
          </ac:spMkLst>
        </pc:spChg>
        <pc:picChg chg="add del mod modCrop">
          <ac:chgData name="Yeh, Lin" userId="43f59922-4c9e-4691-9ca1-2c100b3310b7" providerId="ADAL" clId="{F24DC621-13C4-474D-9CC6-AA6B46FD1ADA}" dt="2024-04-03T18:56:02.325" v="591" actId="478"/>
          <ac:picMkLst>
            <pc:docMk/>
            <pc:sldMk cId="4145001376" sldId="302"/>
            <ac:picMk id="15" creationId="{66058DF5-DA6B-7EC1-22C6-F067C503A55D}"/>
          </ac:picMkLst>
        </pc:picChg>
        <pc:picChg chg="add del mod">
          <ac:chgData name="Yeh, Lin" userId="43f59922-4c9e-4691-9ca1-2c100b3310b7" providerId="ADAL" clId="{F24DC621-13C4-474D-9CC6-AA6B46FD1ADA}" dt="2024-04-03T19:02:09.366" v="604" actId="478"/>
          <ac:picMkLst>
            <pc:docMk/>
            <pc:sldMk cId="4145001376" sldId="302"/>
            <ac:picMk id="17" creationId="{21E0AFB9-62B6-F830-C8E0-57135F3C371D}"/>
          </ac:picMkLst>
        </pc:picChg>
        <pc:picChg chg="add mod modCrop">
          <ac:chgData name="Yeh, Lin" userId="43f59922-4c9e-4691-9ca1-2c100b3310b7" providerId="ADAL" clId="{F24DC621-13C4-474D-9CC6-AA6B46FD1ADA}" dt="2024-04-03T19:06:04.076" v="634" actId="1582"/>
          <ac:picMkLst>
            <pc:docMk/>
            <pc:sldMk cId="4145001376" sldId="302"/>
            <ac:picMk id="19" creationId="{F01BB00C-841E-1462-4FF6-E479E83C0FC5}"/>
          </ac:picMkLst>
        </pc:picChg>
      </pc:sldChg>
      <pc:sldChg chg="addSp delSp modSp mod">
        <pc:chgData name="Yeh, Lin" userId="43f59922-4c9e-4691-9ca1-2c100b3310b7" providerId="ADAL" clId="{F24DC621-13C4-474D-9CC6-AA6B46FD1ADA}" dt="2024-04-03T18:14:26.771" v="161"/>
        <pc:sldMkLst>
          <pc:docMk/>
          <pc:sldMk cId="2179656250" sldId="303"/>
        </pc:sldMkLst>
        <pc:spChg chg="add mod">
          <ac:chgData name="Yeh, Lin" userId="43f59922-4c9e-4691-9ca1-2c100b3310b7" providerId="ADAL" clId="{F24DC621-13C4-474D-9CC6-AA6B46FD1ADA}" dt="2024-04-03T18:13:29.347" v="135" actId="20577"/>
          <ac:spMkLst>
            <pc:docMk/>
            <pc:sldMk cId="2179656250" sldId="303"/>
            <ac:spMk id="2" creationId="{ABB03D59-38A0-5A3B-6AFD-F4989056ADA3}"/>
          </ac:spMkLst>
        </pc:spChg>
        <pc:spChg chg="del mod">
          <ac:chgData name="Yeh, Lin" userId="43f59922-4c9e-4691-9ca1-2c100b3310b7" providerId="ADAL" clId="{F24DC621-13C4-474D-9CC6-AA6B46FD1ADA}" dt="2024-04-03T18:11:38.108" v="104" actId="478"/>
          <ac:spMkLst>
            <pc:docMk/>
            <pc:sldMk cId="2179656250" sldId="303"/>
            <ac:spMk id="5" creationId="{CF607BEB-2C7F-A01B-F5BE-F01D5BB26D64}"/>
          </ac:spMkLst>
        </pc:spChg>
        <pc:graphicFrameChg chg="mod modGraphic">
          <ac:chgData name="Yeh, Lin" userId="43f59922-4c9e-4691-9ca1-2c100b3310b7" providerId="ADAL" clId="{F24DC621-13C4-474D-9CC6-AA6B46FD1ADA}" dt="2024-04-03T18:14:26.771" v="161"/>
          <ac:graphicFrameMkLst>
            <pc:docMk/>
            <pc:sldMk cId="2179656250" sldId="303"/>
            <ac:graphicFrameMk id="8" creationId="{3D02B7F3-4BC4-1D76-9DC2-CAB3E2B10578}"/>
          </ac:graphicFrameMkLst>
        </pc:graphicFrameChg>
      </pc:sldChg>
      <pc:sldChg chg="addSp delSp modSp new mod delAnim modAnim">
        <pc:chgData name="Yeh, Lin" userId="43f59922-4c9e-4691-9ca1-2c100b3310b7" providerId="ADAL" clId="{F24DC621-13C4-474D-9CC6-AA6B46FD1ADA}" dt="2024-04-03T18:47:32.064" v="512" actId="20577"/>
        <pc:sldMkLst>
          <pc:docMk/>
          <pc:sldMk cId="2165485329" sldId="304"/>
        </pc:sldMkLst>
        <pc:spChg chg="del">
          <ac:chgData name="Yeh, Lin" userId="43f59922-4c9e-4691-9ca1-2c100b3310b7" providerId="ADAL" clId="{F24DC621-13C4-474D-9CC6-AA6B46FD1ADA}" dt="2024-04-03T15:43:17.379" v="29" actId="478"/>
          <ac:spMkLst>
            <pc:docMk/>
            <pc:sldMk cId="2165485329" sldId="304"/>
            <ac:spMk id="2" creationId="{7943DC97-3CE6-E78B-9608-FCCEA44E2F79}"/>
          </ac:spMkLst>
        </pc:spChg>
        <pc:spChg chg="del">
          <ac:chgData name="Yeh, Lin" userId="43f59922-4c9e-4691-9ca1-2c100b3310b7" providerId="ADAL" clId="{F24DC621-13C4-474D-9CC6-AA6B46FD1ADA}" dt="2024-04-03T15:43:17.379" v="29" actId="478"/>
          <ac:spMkLst>
            <pc:docMk/>
            <pc:sldMk cId="2165485329" sldId="304"/>
            <ac:spMk id="3" creationId="{FC9BCDC1-28D1-B13F-ED71-E1EEA2E199AB}"/>
          </ac:spMkLst>
        </pc:spChg>
        <pc:spChg chg="del">
          <ac:chgData name="Yeh, Lin" userId="43f59922-4c9e-4691-9ca1-2c100b3310b7" providerId="ADAL" clId="{F24DC621-13C4-474D-9CC6-AA6B46FD1ADA}" dt="2024-04-03T15:43:17.379" v="29" actId="478"/>
          <ac:spMkLst>
            <pc:docMk/>
            <pc:sldMk cId="2165485329" sldId="304"/>
            <ac:spMk id="4" creationId="{6E09F563-9F38-C4BA-3C76-DE2E0E7871DF}"/>
          </ac:spMkLst>
        </pc:spChg>
        <pc:spChg chg="del">
          <ac:chgData name="Yeh, Lin" userId="43f59922-4c9e-4691-9ca1-2c100b3310b7" providerId="ADAL" clId="{F24DC621-13C4-474D-9CC6-AA6B46FD1ADA}" dt="2024-04-03T15:43:17.379" v="29" actId="478"/>
          <ac:spMkLst>
            <pc:docMk/>
            <pc:sldMk cId="2165485329" sldId="304"/>
            <ac:spMk id="5" creationId="{CBC78FA9-2BF0-5CFC-0CC4-EEBC79190A54}"/>
          </ac:spMkLst>
        </pc:spChg>
        <pc:spChg chg="del">
          <ac:chgData name="Yeh, Lin" userId="43f59922-4c9e-4691-9ca1-2c100b3310b7" providerId="ADAL" clId="{F24DC621-13C4-474D-9CC6-AA6B46FD1ADA}" dt="2024-04-03T15:43:17.379" v="29" actId="478"/>
          <ac:spMkLst>
            <pc:docMk/>
            <pc:sldMk cId="2165485329" sldId="304"/>
            <ac:spMk id="6" creationId="{B81E320B-870F-82BF-E41C-33586FA0921D}"/>
          </ac:spMkLst>
        </pc:spChg>
        <pc:spChg chg="del">
          <ac:chgData name="Yeh, Lin" userId="43f59922-4c9e-4691-9ca1-2c100b3310b7" providerId="ADAL" clId="{F24DC621-13C4-474D-9CC6-AA6B46FD1ADA}" dt="2024-04-03T15:43:17.379" v="29" actId="478"/>
          <ac:spMkLst>
            <pc:docMk/>
            <pc:sldMk cId="2165485329" sldId="304"/>
            <ac:spMk id="7" creationId="{AE438793-AF34-EC14-506D-BE463ACB4C25}"/>
          </ac:spMkLst>
        </pc:spChg>
        <pc:spChg chg="del">
          <ac:chgData name="Yeh, Lin" userId="43f59922-4c9e-4691-9ca1-2c100b3310b7" providerId="ADAL" clId="{F24DC621-13C4-474D-9CC6-AA6B46FD1ADA}" dt="2024-04-03T15:43:17.379" v="29" actId="478"/>
          <ac:spMkLst>
            <pc:docMk/>
            <pc:sldMk cId="2165485329" sldId="304"/>
            <ac:spMk id="8" creationId="{7974E1E6-8632-BC5C-1823-2C920F24A70D}"/>
          </ac:spMkLst>
        </pc:spChg>
        <pc:spChg chg="del">
          <ac:chgData name="Yeh, Lin" userId="43f59922-4c9e-4691-9ca1-2c100b3310b7" providerId="ADAL" clId="{F24DC621-13C4-474D-9CC6-AA6B46FD1ADA}" dt="2024-04-03T15:43:17.379" v="29" actId="478"/>
          <ac:spMkLst>
            <pc:docMk/>
            <pc:sldMk cId="2165485329" sldId="304"/>
            <ac:spMk id="9" creationId="{EF948CC6-CD88-4425-2422-DCCBAC911739}"/>
          </ac:spMkLst>
        </pc:spChg>
        <pc:spChg chg="add del mod">
          <ac:chgData name="Yeh, Lin" userId="43f59922-4c9e-4691-9ca1-2c100b3310b7" providerId="ADAL" clId="{F24DC621-13C4-474D-9CC6-AA6B46FD1ADA}" dt="2024-04-03T18:25:50.952" v="293" actId="478"/>
          <ac:spMkLst>
            <pc:docMk/>
            <pc:sldMk cId="2165485329" sldId="304"/>
            <ac:spMk id="10" creationId="{A5FD8BB1-6F75-A5BC-D9FA-AC7549EC8E95}"/>
          </ac:spMkLst>
        </pc:spChg>
        <pc:spChg chg="add del mod">
          <ac:chgData name="Yeh, Lin" userId="43f59922-4c9e-4691-9ca1-2c100b3310b7" providerId="ADAL" clId="{F24DC621-13C4-474D-9CC6-AA6B46FD1ADA}" dt="2024-04-03T15:56:29.525" v="79" actId="478"/>
          <ac:spMkLst>
            <pc:docMk/>
            <pc:sldMk cId="2165485329" sldId="304"/>
            <ac:spMk id="13" creationId="{701299B8-A6DB-07F1-8D0E-6AD3D0F5AE18}"/>
          </ac:spMkLst>
        </pc:spChg>
        <pc:spChg chg="add mod">
          <ac:chgData name="Yeh, Lin" userId="43f59922-4c9e-4691-9ca1-2c100b3310b7" providerId="ADAL" clId="{F24DC621-13C4-474D-9CC6-AA6B46FD1ADA}" dt="2024-04-03T18:47:32.064" v="512" actId="20577"/>
          <ac:spMkLst>
            <pc:docMk/>
            <pc:sldMk cId="2165485329" sldId="304"/>
            <ac:spMk id="14" creationId="{B8CF8718-443F-6AFF-FFA0-617A6F34E28C}"/>
          </ac:spMkLst>
        </pc:spChg>
        <pc:picChg chg="add mod modCrop">
          <ac:chgData name="Yeh, Lin" userId="43f59922-4c9e-4691-9ca1-2c100b3310b7" providerId="ADAL" clId="{F24DC621-13C4-474D-9CC6-AA6B46FD1ADA}" dt="2024-04-03T18:28:21.173" v="307" actId="1076"/>
          <ac:picMkLst>
            <pc:docMk/>
            <pc:sldMk cId="2165485329" sldId="304"/>
            <ac:picMk id="11" creationId="{9598F862-0137-0317-611B-924C27131929}"/>
          </ac:picMkLst>
        </pc:picChg>
        <pc:picChg chg="add mod modCrop">
          <ac:chgData name="Yeh, Lin" userId="43f59922-4c9e-4691-9ca1-2c100b3310b7" providerId="ADAL" clId="{F24DC621-13C4-474D-9CC6-AA6B46FD1ADA}" dt="2024-04-03T18:28:22.894" v="308" actId="1076"/>
          <ac:picMkLst>
            <pc:docMk/>
            <pc:sldMk cId="2165485329" sldId="304"/>
            <ac:picMk id="12" creationId="{298F4306-98AB-A9A8-5082-C3A29D21F30D}"/>
          </ac:picMkLst>
        </pc:picChg>
      </pc:sldChg>
      <pc:sldMasterChg chg="modSldLayout">
        <pc:chgData name="Yeh, Lin" userId="43f59922-4c9e-4691-9ca1-2c100b3310b7" providerId="ADAL" clId="{F24DC621-13C4-474D-9CC6-AA6B46FD1ADA}" dt="2024-04-03T18:24:47.689" v="283"/>
        <pc:sldMasterMkLst>
          <pc:docMk/>
          <pc:sldMasterMk cId="0" sldId="2147483670"/>
        </pc:sldMasterMkLst>
        <pc:sldLayoutChg chg="addSp delSp modSp mod">
          <pc:chgData name="Yeh, Lin" userId="43f59922-4c9e-4691-9ca1-2c100b3310b7" providerId="ADAL" clId="{F24DC621-13C4-474D-9CC6-AA6B46FD1ADA}" dt="2024-04-03T15:50:30.679" v="64" actId="478"/>
          <pc:sldLayoutMkLst>
            <pc:docMk/>
            <pc:sldMasterMk cId="0" sldId="2147483670"/>
            <pc:sldLayoutMk cId="0" sldId="2147483648"/>
          </pc:sldLayoutMkLst>
          <pc:picChg chg="add del mod">
            <ac:chgData name="Yeh, Lin" userId="43f59922-4c9e-4691-9ca1-2c100b3310b7" providerId="ADAL" clId="{F24DC621-13C4-474D-9CC6-AA6B46FD1ADA}" dt="2024-04-03T15:50:30.679" v="64" actId="478"/>
            <ac:picMkLst>
              <pc:docMk/>
              <pc:sldMasterMk cId="0" sldId="2147483670"/>
              <pc:sldLayoutMk cId="0" sldId="2147483648"/>
              <ac:picMk id="2" creationId="{9C5CF7D0-0C58-1C5B-BB1E-DB6B8400F378}"/>
            </ac:picMkLst>
          </pc:picChg>
        </pc:sldLayoutChg>
        <pc:sldLayoutChg chg="addSp modSp mod">
          <pc:chgData name="Yeh, Lin" userId="43f59922-4c9e-4691-9ca1-2c100b3310b7" providerId="ADAL" clId="{F24DC621-13C4-474D-9CC6-AA6B46FD1ADA}" dt="2024-04-03T18:24:32.261" v="271" actId="1076"/>
          <pc:sldLayoutMkLst>
            <pc:docMk/>
            <pc:sldMasterMk cId="0" sldId="2147483670"/>
            <pc:sldLayoutMk cId="0" sldId="2147483653"/>
          </pc:sldLayoutMkLst>
          <pc:picChg chg="add mod">
            <ac:chgData name="Yeh, Lin" userId="43f59922-4c9e-4691-9ca1-2c100b3310b7" providerId="ADAL" clId="{F24DC621-13C4-474D-9CC6-AA6B46FD1ADA}" dt="2024-04-03T18:24:32.261" v="271" actId="1076"/>
            <ac:picMkLst>
              <pc:docMk/>
              <pc:sldMasterMk cId="0" sldId="2147483670"/>
              <pc:sldLayoutMk cId="0" sldId="2147483653"/>
              <ac:picMk id="2" creationId="{5F8D3653-DE9E-C3D1-1662-F70518BCC789}"/>
            </ac:picMkLst>
          </pc:picChg>
        </pc:sldLayoutChg>
        <pc:sldLayoutChg chg="addSp delSp modSp mod">
          <pc:chgData name="Yeh, Lin" userId="43f59922-4c9e-4691-9ca1-2c100b3310b7" providerId="ADAL" clId="{F24DC621-13C4-474D-9CC6-AA6B46FD1ADA}" dt="2024-04-03T18:24:36.224" v="273"/>
          <pc:sldLayoutMkLst>
            <pc:docMk/>
            <pc:sldMasterMk cId="0" sldId="2147483670"/>
            <pc:sldLayoutMk cId="0" sldId="2147483655"/>
          </pc:sldLayoutMkLst>
          <pc:picChg chg="add del mod">
            <ac:chgData name="Yeh, Lin" userId="43f59922-4c9e-4691-9ca1-2c100b3310b7" providerId="ADAL" clId="{F24DC621-13C4-474D-9CC6-AA6B46FD1ADA}" dt="2024-04-03T18:24:35.919" v="272" actId="478"/>
            <ac:picMkLst>
              <pc:docMk/>
              <pc:sldMasterMk cId="0" sldId="2147483670"/>
              <pc:sldLayoutMk cId="0" sldId="2147483655"/>
              <ac:picMk id="2" creationId="{FFF7A34A-C0D7-8723-0876-F0C93B45673B}"/>
            </ac:picMkLst>
          </pc:picChg>
          <pc:picChg chg="add mod">
            <ac:chgData name="Yeh, Lin" userId="43f59922-4c9e-4691-9ca1-2c100b3310b7" providerId="ADAL" clId="{F24DC621-13C4-474D-9CC6-AA6B46FD1ADA}" dt="2024-04-03T18:24:36.224" v="273"/>
            <ac:picMkLst>
              <pc:docMk/>
              <pc:sldMasterMk cId="0" sldId="2147483670"/>
              <pc:sldLayoutMk cId="0" sldId="2147483655"/>
              <ac:picMk id="3" creationId="{0B0F33E7-562F-3E52-6509-56E81765785E}"/>
            </ac:picMkLst>
          </pc:picChg>
        </pc:sldLayoutChg>
        <pc:sldLayoutChg chg="addSp delSp modSp mod">
          <pc:chgData name="Yeh, Lin" userId="43f59922-4c9e-4691-9ca1-2c100b3310b7" providerId="ADAL" clId="{F24DC621-13C4-474D-9CC6-AA6B46FD1ADA}" dt="2024-04-03T18:24:38.524" v="275"/>
          <pc:sldLayoutMkLst>
            <pc:docMk/>
            <pc:sldMasterMk cId="0" sldId="2147483670"/>
            <pc:sldLayoutMk cId="0" sldId="2147483656"/>
          </pc:sldLayoutMkLst>
          <pc:picChg chg="add del mod">
            <ac:chgData name="Yeh, Lin" userId="43f59922-4c9e-4691-9ca1-2c100b3310b7" providerId="ADAL" clId="{F24DC621-13C4-474D-9CC6-AA6B46FD1ADA}" dt="2024-04-03T18:24:38.291" v="274" actId="478"/>
            <ac:picMkLst>
              <pc:docMk/>
              <pc:sldMasterMk cId="0" sldId="2147483670"/>
              <pc:sldLayoutMk cId="0" sldId="2147483656"/>
              <ac:picMk id="2" creationId="{3AA1F6B0-8DEF-44F6-85D8-D1CB26F274C7}"/>
            </ac:picMkLst>
          </pc:picChg>
          <pc:picChg chg="add mod">
            <ac:chgData name="Yeh, Lin" userId="43f59922-4c9e-4691-9ca1-2c100b3310b7" providerId="ADAL" clId="{F24DC621-13C4-474D-9CC6-AA6B46FD1ADA}" dt="2024-04-03T18:24:38.524" v="275"/>
            <ac:picMkLst>
              <pc:docMk/>
              <pc:sldMasterMk cId="0" sldId="2147483670"/>
              <pc:sldLayoutMk cId="0" sldId="2147483656"/>
              <ac:picMk id="3" creationId="{5D18F592-99F6-DABB-B15C-A8BCA922D089}"/>
            </ac:picMkLst>
          </pc:picChg>
        </pc:sldLayoutChg>
        <pc:sldLayoutChg chg="addSp delSp modSp mod">
          <pc:chgData name="Yeh, Lin" userId="43f59922-4c9e-4691-9ca1-2c100b3310b7" providerId="ADAL" clId="{F24DC621-13C4-474D-9CC6-AA6B46FD1ADA}" dt="2024-04-03T18:24:40.924" v="277"/>
          <pc:sldLayoutMkLst>
            <pc:docMk/>
            <pc:sldMasterMk cId="0" sldId="2147483670"/>
            <pc:sldLayoutMk cId="0" sldId="2147483658"/>
          </pc:sldLayoutMkLst>
          <pc:picChg chg="add del mod">
            <ac:chgData name="Yeh, Lin" userId="43f59922-4c9e-4691-9ca1-2c100b3310b7" providerId="ADAL" clId="{F24DC621-13C4-474D-9CC6-AA6B46FD1ADA}" dt="2024-04-03T18:24:40.641" v="276" actId="478"/>
            <ac:picMkLst>
              <pc:docMk/>
              <pc:sldMasterMk cId="0" sldId="2147483670"/>
              <pc:sldLayoutMk cId="0" sldId="2147483658"/>
              <ac:picMk id="2" creationId="{FC35983C-4E49-A611-9BEF-01AE77C9F95F}"/>
            </ac:picMkLst>
          </pc:picChg>
          <pc:picChg chg="add mod">
            <ac:chgData name="Yeh, Lin" userId="43f59922-4c9e-4691-9ca1-2c100b3310b7" providerId="ADAL" clId="{F24DC621-13C4-474D-9CC6-AA6B46FD1ADA}" dt="2024-04-03T18:24:40.924" v="277"/>
            <ac:picMkLst>
              <pc:docMk/>
              <pc:sldMasterMk cId="0" sldId="2147483670"/>
              <pc:sldLayoutMk cId="0" sldId="2147483658"/>
              <ac:picMk id="3" creationId="{61ECDA35-BBCB-EE36-E740-31A7B237701D}"/>
            </ac:picMkLst>
          </pc:picChg>
        </pc:sldLayoutChg>
        <pc:sldLayoutChg chg="addSp delSp modSp mod">
          <pc:chgData name="Yeh, Lin" userId="43f59922-4c9e-4691-9ca1-2c100b3310b7" providerId="ADAL" clId="{F24DC621-13C4-474D-9CC6-AA6B46FD1ADA}" dt="2024-04-03T18:24:43.600" v="279"/>
          <pc:sldLayoutMkLst>
            <pc:docMk/>
            <pc:sldMasterMk cId="0" sldId="2147483670"/>
            <pc:sldLayoutMk cId="0" sldId="2147483660"/>
          </pc:sldLayoutMkLst>
          <pc:picChg chg="add del mod">
            <ac:chgData name="Yeh, Lin" userId="43f59922-4c9e-4691-9ca1-2c100b3310b7" providerId="ADAL" clId="{F24DC621-13C4-474D-9CC6-AA6B46FD1ADA}" dt="2024-04-03T18:24:43.326" v="278" actId="478"/>
            <ac:picMkLst>
              <pc:docMk/>
              <pc:sldMasterMk cId="0" sldId="2147483670"/>
              <pc:sldLayoutMk cId="0" sldId="2147483660"/>
              <ac:picMk id="2" creationId="{5F97AD0E-F566-4452-2736-9986548E90D4}"/>
            </ac:picMkLst>
          </pc:picChg>
          <pc:picChg chg="add mod">
            <ac:chgData name="Yeh, Lin" userId="43f59922-4c9e-4691-9ca1-2c100b3310b7" providerId="ADAL" clId="{F24DC621-13C4-474D-9CC6-AA6B46FD1ADA}" dt="2024-04-03T18:24:43.600" v="279"/>
            <ac:picMkLst>
              <pc:docMk/>
              <pc:sldMasterMk cId="0" sldId="2147483670"/>
              <pc:sldLayoutMk cId="0" sldId="2147483660"/>
              <ac:picMk id="3" creationId="{0AE54A1D-22EB-EDBE-6281-86C712A2F5DD}"/>
            </ac:picMkLst>
          </pc:picChg>
        </pc:sldLayoutChg>
        <pc:sldLayoutChg chg="addSp delSp modSp mod">
          <pc:chgData name="Yeh, Lin" userId="43f59922-4c9e-4691-9ca1-2c100b3310b7" providerId="ADAL" clId="{F24DC621-13C4-474D-9CC6-AA6B46FD1ADA}" dt="2024-04-03T18:24:45.581" v="281"/>
          <pc:sldLayoutMkLst>
            <pc:docMk/>
            <pc:sldMasterMk cId="0" sldId="2147483670"/>
            <pc:sldLayoutMk cId="0" sldId="2147483666"/>
          </pc:sldLayoutMkLst>
          <pc:picChg chg="add del mod">
            <ac:chgData name="Yeh, Lin" userId="43f59922-4c9e-4691-9ca1-2c100b3310b7" providerId="ADAL" clId="{F24DC621-13C4-474D-9CC6-AA6B46FD1ADA}" dt="2024-04-03T18:24:45.296" v="280" actId="478"/>
            <ac:picMkLst>
              <pc:docMk/>
              <pc:sldMasterMk cId="0" sldId="2147483670"/>
              <pc:sldLayoutMk cId="0" sldId="2147483666"/>
              <ac:picMk id="2" creationId="{8816A7D7-6860-221F-5542-3FA8B21BC4BC}"/>
            </ac:picMkLst>
          </pc:picChg>
          <pc:picChg chg="add mod">
            <ac:chgData name="Yeh, Lin" userId="43f59922-4c9e-4691-9ca1-2c100b3310b7" providerId="ADAL" clId="{F24DC621-13C4-474D-9CC6-AA6B46FD1ADA}" dt="2024-04-03T18:24:45.581" v="281"/>
            <ac:picMkLst>
              <pc:docMk/>
              <pc:sldMasterMk cId="0" sldId="2147483670"/>
              <pc:sldLayoutMk cId="0" sldId="2147483666"/>
              <ac:picMk id="3" creationId="{74A5E9C0-8F9C-4B7E-93DC-40DC5698D8EC}"/>
            </ac:picMkLst>
          </pc:picChg>
        </pc:sldLayoutChg>
        <pc:sldLayoutChg chg="addSp delSp modSp mod">
          <pc:chgData name="Yeh, Lin" userId="43f59922-4c9e-4691-9ca1-2c100b3310b7" providerId="ADAL" clId="{F24DC621-13C4-474D-9CC6-AA6B46FD1ADA}" dt="2024-04-03T18:24:47.689" v="283"/>
          <pc:sldLayoutMkLst>
            <pc:docMk/>
            <pc:sldMasterMk cId="0" sldId="2147483670"/>
            <pc:sldLayoutMk cId="0" sldId="2147483667"/>
          </pc:sldLayoutMkLst>
          <pc:picChg chg="add del mod">
            <ac:chgData name="Yeh, Lin" userId="43f59922-4c9e-4691-9ca1-2c100b3310b7" providerId="ADAL" clId="{F24DC621-13C4-474D-9CC6-AA6B46FD1ADA}" dt="2024-04-03T18:24:47.440" v="282" actId="478"/>
            <ac:picMkLst>
              <pc:docMk/>
              <pc:sldMasterMk cId="0" sldId="2147483670"/>
              <pc:sldLayoutMk cId="0" sldId="2147483667"/>
              <ac:picMk id="2" creationId="{C531D6A5-C1CE-C9EA-C919-F4AF883C1657}"/>
            </ac:picMkLst>
          </pc:picChg>
          <pc:picChg chg="add mod">
            <ac:chgData name="Yeh, Lin" userId="43f59922-4c9e-4691-9ca1-2c100b3310b7" providerId="ADAL" clId="{F24DC621-13C4-474D-9CC6-AA6B46FD1ADA}" dt="2024-04-03T18:24:47.689" v="283"/>
            <ac:picMkLst>
              <pc:docMk/>
              <pc:sldMasterMk cId="0" sldId="2147483670"/>
              <pc:sldLayoutMk cId="0" sldId="2147483667"/>
              <ac:picMk id="3" creationId="{3DCE3070-3B27-0CA4-245D-D155E1C9CA41}"/>
            </ac:picMkLst>
          </pc:picChg>
        </pc:sldLayoutChg>
      </pc:sldMasterChg>
    </pc:docChg>
  </pc:docChgLst>
  <pc:docChgLst>
    <pc:chgData name="Yeh, Lin" userId="43f59922-4c9e-4691-9ca1-2c100b3310b7" providerId="ADAL" clId="{51122233-E42D-4C87-9455-FA79DFB0170D}"/>
    <pc:docChg chg="undo custSel addSld modSld sldOrd">
      <pc:chgData name="Yeh, Lin" userId="43f59922-4c9e-4691-9ca1-2c100b3310b7" providerId="ADAL" clId="{51122233-E42D-4C87-9455-FA79DFB0170D}" dt="2024-04-04T17:41:30.328" v="419"/>
      <pc:docMkLst>
        <pc:docMk/>
      </pc:docMkLst>
      <pc:sldChg chg="addSp delSp mod ord addAnim delAnim modShow">
        <pc:chgData name="Yeh, Lin" userId="43f59922-4c9e-4691-9ca1-2c100b3310b7" providerId="ADAL" clId="{51122233-E42D-4C87-9455-FA79DFB0170D}" dt="2024-04-04T17:05:26.240" v="180"/>
        <pc:sldMkLst>
          <pc:docMk/>
          <pc:sldMk cId="0" sldId="256"/>
        </pc:sldMkLst>
        <pc:spChg chg="add del">
          <ac:chgData name="Yeh, Lin" userId="43f59922-4c9e-4691-9ca1-2c100b3310b7" providerId="ADAL" clId="{51122233-E42D-4C87-9455-FA79DFB0170D}" dt="2024-04-04T17:02:33.831" v="159" actId="478"/>
          <ac:spMkLst>
            <pc:docMk/>
            <pc:sldMk cId="0" sldId="256"/>
            <ac:spMk id="5" creationId="{AD5DA1E6-EB3E-9CE6-2295-8A2B50518273}"/>
          </ac:spMkLst>
        </pc:spChg>
      </pc:sldChg>
      <pc:sldChg chg="modSp mod">
        <pc:chgData name="Yeh, Lin" userId="43f59922-4c9e-4691-9ca1-2c100b3310b7" providerId="ADAL" clId="{51122233-E42D-4C87-9455-FA79DFB0170D}" dt="2024-04-04T17:06:03.830" v="185" actId="404"/>
        <pc:sldMkLst>
          <pc:docMk/>
          <pc:sldMk cId="3306030421" sldId="283"/>
        </pc:sldMkLst>
        <pc:spChg chg="mod">
          <ac:chgData name="Yeh, Lin" userId="43f59922-4c9e-4691-9ca1-2c100b3310b7" providerId="ADAL" clId="{51122233-E42D-4C87-9455-FA79DFB0170D}" dt="2024-04-04T17:06:03.830" v="185" actId="404"/>
          <ac:spMkLst>
            <pc:docMk/>
            <pc:sldMk cId="3306030421" sldId="283"/>
            <ac:spMk id="5" creationId="{DDAD2588-10D5-6920-7D0A-65C128129DDC}"/>
          </ac:spMkLst>
        </pc:spChg>
      </pc:sldChg>
      <pc:sldChg chg="mod modShow">
        <pc:chgData name="Yeh, Lin" userId="43f59922-4c9e-4691-9ca1-2c100b3310b7" providerId="ADAL" clId="{51122233-E42D-4C87-9455-FA79DFB0170D}" dt="2024-04-04T17:00:56.976" v="157" actId="729"/>
        <pc:sldMkLst>
          <pc:docMk/>
          <pc:sldMk cId="1274956097" sldId="286"/>
        </pc:sldMkLst>
      </pc:sldChg>
      <pc:sldChg chg="mod modShow">
        <pc:chgData name="Yeh, Lin" userId="43f59922-4c9e-4691-9ca1-2c100b3310b7" providerId="ADAL" clId="{51122233-E42D-4C87-9455-FA79DFB0170D}" dt="2024-04-04T17:00:56.976" v="157" actId="729"/>
        <pc:sldMkLst>
          <pc:docMk/>
          <pc:sldMk cId="1000566841" sldId="287"/>
        </pc:sldMkLst>
      </pc:sldChg>
      <pc:sldChg chg="mod modShow">
        <pc:chgData name="Yeh, Lin" userId="43f59922-4c9e-4691-9ca1-2c100b3310b7" providerId="ADAL" clId="{51122233-E42D-4C87-9455-FA79DFB0170D}" dt="2024-04-04T17:00:56.976" v="157" actId="729"/>
        <pc:sldMkLst>
          <pc:docMk/>
          <pc:sldMk cId="2655026189" sldId="290"/>
        </pc:sldMkLst>
      </pc:sldChg>
      <pc:sldChg chg="mod modShow">
        <pc:chgData name="Yeh, Lin" userId="43f59922-4c9e-4691-9ca1-2c100b3310b7" providerId="ADAL" clId="{51122233-E42D-4C87-9455-FA79DFB0170D}" dt="2024-04-04T17:00:56.976" v="157" actId="729"/>
        <pc:sldMkLst>
          <pc:docMk/>
          <pc:sldMk cId="2308888221" sldId="291"/>
        </pc:sldMkLst>
      </pc:sldChg>
      <pc:sldChg chg="modSp mod">
        <pc:chgData name="Yeh, Lin" userId="43f59922-4c9e-4691-9ca1-2c100b3310b7" providerId="ADAL" clId="{51122233-E42D-4C87-9455-FA79DFB0170D}" dt="2024-04-04T17:41:30.328" v="419"/>
        <pc:sldMkLst>
          <pc:docMk/>
          <pc:sldMk cId="2611947157" sldId="299"/>
        </pc:sldMkLst>
        <pc:spChg chg="mod">
          <ac:chgData name="Yeh, Lin" userId="43f59922-4c9e-4691-9ca1-2c100b3310b7" providerId="ADAL" clId="{51122233-E42D-4C87-9455-FA79DFB0170D}" dt="2024-04-04T17:41:30.328" v="419"/>
          <ac:spMkLst>
            <pc:docMk/>
            <pc:sldMk cId="2611947157" sldId="299"/>
            <ac:spMk id="6" creationId="{B3CEA565-A573-FE51-C6C8-CC43AD9DF753}"/>
          </ac:spMkLst>
        </pc:spChg>
      </pc:sldChg>
      <pc:sldChg chg="modSp mod">
        <pc:chgData name="Yeh, Lin" userId="43f59922-4c9e-4691-9ca1-2c100b3310b7" providerId="ADAL" clId="{51122233-E42D-4C87-9455-FA79DFB0170D}" dt="2024-04-04T14:57:00.330" v="7" actId="208"/>
        <pc:sldMkLst>
          <pc:docMk/>
          <pc:sldMk cId="555022468" sldId="300"/>
        </pc:sldMkLst>
        <pc:spChg chg="mod">
          <ac:chgData name="Yeh, Lin" userId="43f59922-4c9e-4691-9ca1-2c100b3310b7" providerId="ADAL" clId="{51122233-E42D-4C87-9455-FA79DFB0170D}" dt="2024-04-04T14:55:59.088" v="0" actId="20577"/>
          <ac:spMkLst>
            <pc:docMk/>
            <pc:sldMk cId="555022468" sldId="300"/>
            <ac:spMk id="4" creationId="{F54F2956-0CEC-5E39-5B9B-70E2BC87ADBF}"/>
          </ac:spMkLst>
        </pc:spChg>
        <pc:picChg chg="mod">
          <ac:chgData name="Yeh, Lin" userId="43f59922-4c9e-4691-9ca1-2c100b3310b7" providerId="ADAL" clId="{51122233-E42D-4C87-9455-FA79DFB0170D}" dt="2024-04-04T14:56:16.780" v="2" actId="1076"/>
          <ac:picMkLst>
            <pc:docMk/>
            <pc:sldMk cId="555022468" sldId="300"/>
            <ac:picMk id="11" creationId="{3CBD27E0-88A8-33CE-DFFE-A41141657F55}"/>
          </ac:picMkLst>
        </pc:picChg>
        <pc:picChg chg="mod">
          <ac:chgData name="Yeh, Lin" userId="43f59922-4c9e-4691-9ca1-2c100b3310b7" providerId="ADAL" clId="{51122233-E42D-4C87-9455-FA79DFB0170D}" dt="2024-04-04T14:57:00.330" v="7" actId="208"/>
          <ac:picMkLst>
            <pc:docMk/>
            <pc:sldMk cId="555022468" sldId="300"/>
            <ac:picMk id="13" creationId="{C41A3046-B18B-FC82-D179-029646E852EB}"/>
          </ac:picMkLst>
        </pc:picChg>
        <pc:picChg chg="mod">
          <ac:chgData name="Yeh, Lin" userId="43f59922-4c9e-4691-9ca1-2c100b3310b7" providerId="ADAL" clId="{51122233-E42D-4C87-9455-FA79DFB0170D}" dt="2024-04-04T14:56:36.165" v="5" actId="1076"/>
          <ac:picMkLst>
            <pc:docMk/>
            <pc:sldMk cId="555022468" sldId="300"/>
            <ac:picMk id="15" creationId="{D4A5D5D2-1247-B974-3BA8-260CAF8FB467}"/>
          </ac:picMkLst>
        </pc:picChg>
      </pc:sldChg>
      <pc:sldChg chg="mod modShow">
        <pc:chgData name="Yeh, Lin" userId="43f59922-4c9e-4691-9ca1-2c100b3310b7" providerId="ADAL" clId="{51122233-E42D-4C87-9455-FA79DFB0170D}" dt="2024-04-04T17:00:56.976" v="157" actId="729"/>
        <pc:sldMkLst>
          <pc:docMk/>
          <pc:sldMk cId="2767741702" sldId="301"/>
        </pc:sldMkLst>
      </pc:sldChg>
      <pc:sldChg chg="modSp mod">
        <pc:chgData name="Yeh, Lin" userId="43f59922-4c9e-4691-9ca1-2c100b3310b7" providerId="ADAL" clId="{51122233-E42D-4C87-9455-FA79DFB0170D}" dt="2024-04-04T17:32:47.445" v="187" actId="14734"/>
        <pc:sldMkLst>
          <pc:docMk/>
          <pc:sldMk cId="2179656250" sldId="303"/>
        </pc:sldMkLst>
        <pc:graphicFrameChg chg="mod modGraphic">
          <ac:chgData name="Yeh, Lin" userId="43f59922-4c9e-4691-9ca1-2c100b3310b7" providerId="ADAL" clId="{51122233-E42D-4C87-9455-FA79DFB0170D}" dt="2024-04-04T17:32:47.445" v="187" actId="14734"/>
          <ac:graphicFrameMkLst>
            <pc:docMk/>
            <pc:sldMk cId="2179656250" sldId="303"/>
            <ac:graphicFrameMk id="8" creationId="{3D02B7F3-4BC4-1D76-9DC2-CAB3E2B10578}"/>
          </ac:graphicFrameMkLst>
        </pc:graphicFrameChg>
      </pc:sldChg>
      <pc:sldChg chg="addSp delSp modSp new mod setBg">
        <pc:chgData name="Yeh, Lin" userId="43f59922-4c9e-4691-9ca1-2c100b3310b7" providerId="ADAL" clId="{51122233-E42D-4C87-9455-FA79DFB0170D}" dt="2024-04-04T17:05:15.943" v="178" actId="403"/>
        <pc:sldMkLst>
          <pc:docMk/>
          <pc:sldMk cId="4123658095" sldId="305"/>
        </pc:sldMkLst>
        <pc:spChg chg="del">
          <ac:chgData name="Yeh, Lin" userId="43f59922-4c9e-4691-9ca1-2c100b3310b7" providerId="ADAL" clId="{51122233-E42D-4C87-9455-FA79DFB0170D}" dt="2024-04-04T17:03:04.725" v="161" actId="478"/>
          <ac:spMkLst>
            <pc:docMk/>
            <pc:sldMk cId="4123658095" sldId="305"/>
            <ac:spMk id="2" creationId="{027E9589-6FDD-B69C-02AA-FB4BFDD5D7C2}"/>
          </ac:spMkLst>
        </pc:spChg>
        <pc:spChg chg="del">
          <ac:chgData name="Yeh, Lin" userId="43f59922-4c9e-4691-9ca1-2c100b3310b7" providerId="ADAL" clId="{51122233-E42D-4C87-9455-FA79DFB0170D}" dt="2024-04-04T17:03:04.725" v="161" actId="478"/>
          <ac:spMkLst>
            <pc:docMk/>
            <pc:sldMk cId="4123658095" sldId="305"/>
            <ac:spMk id="3" creationId="{A32E957E-4E22-BAAC-F792-41A3639D9B7A}"/>
          </ac:spMkLst>
        </pc:spChg>
        <pc:spChg chg="add mod">
          <ac:chgData name="Yeh, Lin" userId="43f59922-4c9e-4691-9ca1-2c100b3310b7" providerId="ADAL" clId="{51122233-E42D-4C87-9455-FA79DFB0170D}" dt="2024-04-04T17:05:15.943" v="178" actId="403"/>
          <ac:spMkLst>
            <pc:docMk/>
            <pc:sldMk cId="4123658095" sldId="305"/>
            <ac:spMk id="5" creationId="{7E1AE014-3305-CA97-2774-617ACB59BA97}"/>
          </ac:spMkLst>
        </pc:spChg>
        <pc:spChg chg="add mod">
          <ac:chgData name="Yeh, Lin" userId="43f59922-4c9e-4691-9ca1-2c100b3310b7" providerId="ADAL" clId="{51122233-E42D-4C87-9455-FA79DFB0170D}" dt="2024-04-04T17:03:14.670" v="164"/>
          <ac:spMkLst>
            <pc:docMk/>
            <pc:sldMk cId="4123658095" sldId="305"/>
            <ac:spMk id="6" creationId="{3558B3AC-A533-56FC-3A50-995EC07983C4}"/>
          </ac:spMkLst>
        </pc:spChg>
        <pc:picChg chg="add mod">
          <ac:chgData name="Yeh, Lin" userId="43f59922-4c9e-4691-9ca1-2c100b3310b7" providerId="ADAL" clId="{51122233-E42D-4C87-9455-FA79DFB0170D}" dt="2024-04-04T17:03:07.865" v="162"/>
          <ac:picMkLst>
            <pc:docMk/>
            <pc:sldMk cId="4123658095" sldId="305"/>
            <ac:picMk id="4" creationId="{67B9B37D-9F8F-B818-50D2-018A56027E18}"/>
          </ac:picMkLst>
        </pc:picChg>
      </pc:sldChg>
    </pc:docChg>
  </pc:docChgLst>
  <pc:docChgLst>
    <pc:chgData name="Yeh, Lin" userId="f55d07ca-92d5-4a67-bfe4-d478bfeea6b9" providerId="ADAL" clId="{1E6BB573-6C61-4961-9006-EEEA927A8F1A}"/>
    <pc:docChg chg="undo custSel modSld">
      <pc:chgData name="Yeh, Lin" userId="f55d07ca-92d5-4a67-bfe4-d478bfeea6b9" providerId="ADAL" clId="{1E6BB573-6C61-4961-9006-EEEA927A8F1A}" dt="2024-04-05T00:48:39.987" v="428" actId="207"/>
      <pc:docMkLst>
        <pc:docMk/>
      </pc:docMkLst>
      <pc:sldChg chg="modSp mod">
        <pc:chgData name="Yeh, Lin" userId="f55d07ca-92d5-4a67-bfe4-d478bfeea6b9" providerId="ADAL" clId="{1E6BB573-6C61-4961-9006-EEEA927A8F1A}" dt="2024-04-05T00:32:51.506" v="330" actId="20577"/>
        <pc:sldMkLst>
          <pc:docMk/>
          <pc:sldMk cId="3306030421" sldId="283"/>
        </pc:sldMkLst>
        <pc:spChg chg="mod">
          <ac:chgData name="Yeh, Lin" userId="f55d07ca-92d5-4a67-bfe4-d478bfeea6b9" providerId="ADAL" clId="{1E6BB573-6C61-4961-9006-EEEA927A8F1A}" dt="2024-04-05T00:32:51.506" v="330" actId="20577"/>
          <ac:spMkLst>
            <pc:docMk/>
            <pc:sldMk cId="3306030421" sldId="283"/>
            <ac:spMk id="10" creationId="{E16B9D0B-4873-1175-AA8B-9608A5C0187F}"/>
          </ac:spMkLst>
        </pc:spChg>
      </pc:sldChg>
      <pc:sldChg chg="addSp delSp modSp mod">
        <pc:chgData name="Yeh, Lin" userId="f55d07ca-92d5-4a67-bfe4-d478bfeea6b9" providerId="ADAL" clId="{1E6BB573-6C61-4961-9006-EEEA927A8F1A}" dt="2024-04-05T00:32:14.892" v="325" actId="20577"/>
        <pc:sldMkLst>
          <pc:docMk/>
          <pc:sldMk cId="3061997959" sldId="292"/>
        </pc:sldMkLst>
        <pc:spChg chg="mod">
          <ac:chgData name="Yeh, Lin" userId="f55d07ca-92d5-4a67-bfe4-d478bfeea6b9" providerId="ADAL" clId="{1E6BB573-6C61-4961-9006-EEEA927A8F1A}" dt="2024-04-05T00:32:14.892" v="325" actId="20577"/>
          <ac:spMkLst>
            <pc:docMk/>
            <pc:sldMk cId="3061997959" sldId="292"/>
            <ac:spMk id="2" creationId="{C5AB0934-A511-CA8C-0DAE-ADCF64139770}"/>
          </ac:spMkLst>
        </pc:spChg>
        <pc:spChg chg="add del mod">
          <ac:chgData name="Yeh, Lin" userId="f55d07ca-92d5-4a67-bfe4-d478bfeea6b9" providerId="ADAL" clId="{1E6BB573-6C61-4961-9006-EEEA927A8F1A}" dt="2024-04-05T00:27:24.886" v="274" actId="478"/>
          <ac:spMkLst>
            <pc:docMk/>
            <pc:sldMk cId="3061997959" sldId="292"/>
            <ac:spMk id="6" creationId="{873BDACD-947A-37F7-0DD8-0F3B0777C4AE}"/>
          </ac:spMkLst>
        </pc:spChg>
        <pc:spChg chg="del">
          <ac:chgData name="Yeh, Lin" userId="f55d07ca-92d5-4a67-bfe4-d478bfeea6b9" providerId="ADAL" clId="{1E6BB573-6C61-4961-9006-EEEA927A8F1A}" dt="2024-04-05T00:13:43.251" v="0" actId="478"/>
          <ac:spMkLst>
            <pc:docMk/>
            <pc:sldMk cId="3061997959" sldId="292"/>
            <ac:spMk id="10" creationId="{110D99CD-187E-685D-48F6-564BE67E0028}"/>
          </ac:spMkLst>
        </pc:spChg>
        <pc:spChg chg="del">
          <ac:chgData name="Yeh, Lin" userId="f55d07ca-92d5-4a67-bfe4-d478bfeea6b9" providerId="ADAL" clId="{1E6BB573-6C61-4961-9006-EEEA927A8F1A}" dt="2024-04-05T00:26:42.085" v="272" actId="478"/>
          <ac:spMkLst>
            <pc:docMk/>
            <pc:sldMk cId="3061997959" sldId="292"/>
            <ac:spMk id="340" creationId="{00000000-0000-0000-0000-000000000000}"/>
          </ac:spMkLst>
        </pc:spChg>
        <pc:graphicFrameChg chg="add mod modGraphic">
          <ac:chgData name="Yeh, Lin" userId="f55d07ca-92d5-4a67-bfe4-d478bfeea6b9" providerId="ADAL" clId="{1E6BB573-6C61-4961-9006-EEEA927A8F1A}" dt="2024-04-05T00:31:50.601" v="309" actId="20577"/>
          <ac:graphicFrameMkLst>
            <pc:docMk/>
            <pc:sldMk cId="3061997959" sldId="292"/>
            <ac:graphicFrameMk id="3" creationId="{BC22245E-6794-A18B-3D62-0FC537BBDA15}"/>
          </ac:graphicFrameMkLst>
        </pc:graphicFrameChg>
        <pc:picChg chg="mod">
          <ac:chgData name="Yeh, Lin" userId="f55d07ca-92d5-4a67-bfe4-d478bfeea6b9" providerId="ADAL" clId="{1E6BB573-6C61-4961-9006-EEEA927A8F1A}" dt="2024-04-05T00:31:33.872" v="290" actId="1037"/>
          <ac:picMkLst>
            <pc:docMk/>
            <pc:sldMk cId="3061997959" sldId="292"/>
            <ac:picMk id="7" creationId="{4A277124-DBED-C07D-A1A7-5DFD32847345}"/>
          </ac:picMkLst>
        </pc:picChg>
      </pc:sldChg>
      <pc:sldChg chg="addSp delSp modSp mod">
        <pc:chgData name="Yeh, Lin" userId="f55d07ca-92d5-4a67-bfe4-d478bfeea6b9" providerId="ADAL" clId="{1E6BB573-6C61-4961-9006-EEEA927A8F1A}" dt="2024-04-05T00:40:18.078" v="394" actId="20577"/>
        <pc:sldMkLst>
          <pc:docMk/>
          <pc:sldMk cId="3466825003" sldId="294"/>
        </pc:sldMkLst>
        <pc:spChg chg="del">
          <ac:chgData name="Yeh, Lin" userId="f55d07ca-92d5-4a67-bfe4-d478bfeea6b9" providerId="ADAL" clId="{1E6BB573-6C61-4961-9006-EEEA927A8F1A}" dt="2024-04-05T00:35:57.617" v="347" actId="478"/>
          <ac:spMkLst>
            <pc:docMk/>
            <pc:sldMk cId="3466825003" sldId="294"/>
            <ac:spMk id="2" creationId="{A6360A5E-61CB-4976-8CFE-C50992F601DA}"/>
          </ac:spMkLst>
        </pc:spChg>
        <pc:spChg chg="del">
          <ac:chgData name="Yeh, Lin" userId="f55d07ca-92d5-4a67-bfe4-d478bfeea6b9" providerId="ADAL" clId="{1E6BB573-6C61-4961-9006-EEEA927A8F1A}" dt="2024-04-05T00:35:57.617" v="347" actId="478"/>
          <ac:spMkLst>
            <pc:docMk/>
            <pc:sldMk cId="3466825003" sldId="294"/>
            <ac:spMk id="5" creationId="{14410954-DF7C-80CD-DAE2-5DE83BD3FB66}"/>
          </ac:spMkLst>
        </pc:spChg>
        <pc:spChg chg="del">
          <ac:chgData name="Yeh, Lin" userId="f55d07ca-92d5-4a67-bfe4-d478bfeea6b9" providerId="ADAL" clId="{1E6BB573-6C61-4961-9006-EEEA927A8F1A}" dt="2024-04-05T00:35:57.617" v="347" actId="478"/>
          <ac:spMkLst>
            <pc:docMk/>
            <pc:sldMk cId="3466825003" sldId="294"/>
            <ac:spMk id="7" creationId="{B9413746-5C5F-D721-5722-D204ABDC2620}"/>
          </ac:spMkLst>
        </pc:spChg>
        <pc:spChg chg="del">
          <ac:chgData name="Yeh, Lin" userId="f55d07ca-92d5-4a67-bfe4-d478bfeea6b9" providerId="ADAL" clId="{1E6BB573-6C61-4961-9006-EEEA927A8F1A}" dt="2024-04-05T00:35:57.617" v="347" actId="478"/>
          <ac:spMkLst>
            <pc:docMk/>
            <pc:sldMk cId="3466825003" sldId="294"/>
            <ac:spMk id="8" creationId="{605A42DF-4546-666B-AAB0-D0BD8861C3C6}"/>
          </ac:spMkLst>
        </pc:spChg>
        <pc:spChg chg="del">
          <ac:chgData name="Yeh, Lin" userId="f55d07ca-92d5-4a67-bfe4-d478bfeea6b9" providerId="ADAL" clId="{1E6BB573-6C61-4961-9006-EEEA927A8F1A}" dt="2024-04-05T00:35:57.617" v="347" actId="478"/>
          <ac:spMkLst>
            <pc:docMk/>
            <pc:sldMk cId="3466825003" sldId="294"/>
            <ac:spMk id="12" creationId="{5F46BA59-A8F1-9BFA-EAD8-018A9740E71B}"/>
          </ac:spMkLst>
        </pc:spChg>
        <pc:spChg chg="del">
          <ac:chgData name="Yeh, Lin" userId="f55d07ca-92d5-4a67-bfe4-d478bfeea6b9" providerId="ADAL" clId="{1E6BB573-6C61-4961-9006-EEEA927A8F1A}" dt="2024-04-05T00:35:57.617" v="347" actId="478"/>
          <ac:spMkLst>
            <pc:docMk/>
            <pc:sldMk cId="3466825003" sldId="294"/>
            <ac:spMk id="15" creationId="{D875102E-E735-8BDF-D50B-986D92F6E350}"/>
          </ac:spMkLst>
        </pc:spChg>
        <pc:spChg chg="del">
          <ac:chgData name="Yeh, Lin" userId="f55d07ca-92d5-4a67-bfe4-d478bfeea6b9" providerId="ADAL" clId="{1E6BB573-6C61-4961-9006-EEEA927A8F1A}" dt="2024-04-05T00:35:57.617" v="347" actId="478"/>
          <ac:spMkLst>
            <pc:docMk/>
            <pc:sldMk cId="3466825003" sldId="294"/>
            <ac:spMk id="17" creationId="{F82D576F-22F6-4968-6768-A097E8ACAE1C}"/>
          </ac:spMkLst>
        </pc:spChg>
        <pc:graphicFrameChg chg="add mod modGraphic">
          <ac:chgData name="Yeh, Lin" userId="f55d07ca-92d5-4a67-bfe4-d478bfeea6b9" providerId="ADAL" clId="{1E6BB573-6C61-4961-9006-EEEA927A8F1A}" dt="2024-04-05T00:40:18.078" v="394" actId="20577"/>
          <ac:graphicFrameMkLst>
            <pc:docMk/>
            <pc:sldMk cId="3466825003" sldId="294"/>
            <ac:graphicFrameMk id="6" creationId="{515D3C61-FB69-37E1-5FD9-E25EB2CE828E}"/>
          </ac:graphicFrameMkLst>
        </pc:graphicFrameChg>
        <pc:cxnChg chg="del">
          <ac:chgData name="Yeh, Lin" userId="f55d07ca-92d5-4a67-bfe4-d478bfeea6b9" providerId="ADAL" clId="{1E6BB573-6C61-4961-9006-EEEA927A8F1A}" dt="2024-04-05T00:34:51.855" v="333" actId="478"/>
          <ac:cxnSpMkLst>
            <pc:docMk/>
            <pc:sldMk cId="3466825003" sldId="294"/>
            <ac:cxnSpMk id="14" creationId="{FEFFC5E5-2B5A-D514-FCBB-C2FD5206811F}"/>
          </ac:cxnSpMkLst>
        </pc:cxnChg>
      </pc:sldChg>
      <pc:sldChg chg="addSp delSp modSp mod">
        <pc:chgData name="Yeh, Lin" userId="f55d07ca-92d5-4a67-bfe4-d478bfeea6b9" providerId="ADAL" clId="{1E6BB573-6C61-4961-9006-EEEA927A8F1A}" dt="2024-04-05T00:18:09.902" v="54" actId="1076"/>
        <pc:sldMkLst>
          <pc:docMk/>
          <pc:sldMk cId="933750392" sldId="296"/>
        </pc:sldMkLst>
        <pc:spChg chg="del">
          <ac:chgData name="Yeh, Lin" userId="f55d07ca-92d5-4a67-bfe4-d478bfeea6b9" providerId="ADAL" clId="{1E6BB573-6C61-4961-9006-EEEA927A8F1A}" dt="2024-04-05T00:16:56.662" v="40" actId="478"/>
          <ac:spMkLst>
            <pc:docMk/>
            <pc:sldMk cId="933750392" sldId="296"/>
            <ac:spMk id="8" creationId="{667F3C05-69B9-9A2F-145C-0405C6572923}"/>
          </ac:spMkLst>
        </pc:spChg>
        <pc:picChg chg="add mod">
          <ac:chgData name="Yeh, Lin" userId="f55d07ca-92d5-4a67-bfe4-d478bfeea6b9" providerId="ADAL" clId="{1E6BB573-6C61-4961-9006-EEEA927A8F1A}" dt="2024-04-05T00:18:09.902" v="54" actId="1076"/>
          <ac:picMkLst>
            <pc:docMk/>
            <pc:sldMk cId="933750392" sldId="296"/>
            <ac:picMk id="4" creationId="{516C3A78-683A-CB67-9E1D-902929398C76}"/>
          </ac:picMkLst>
        </pc:picChg>
        <pc:picChg chg="del">
          <ac:chgData name="Yeh, Lin" userId="f55d07ca-92d5-4a67-bfe4-d478bfeea6b9" providerId="ADAL" clId="{1E6BB573-6C61-4961-9006-EEEA927A8F1A}" dt="2024-04-05T00:16:54.184" v="39" actId="478"/>
          <ac:picMkLst>
            <pc:docMk/>
            <pc:sldMk cId="933750392" sldId="296"/>
            <ac:picMk id="12" creationId="{4F320860-EEC1-FC1E-51FD-F96911CB5021}"/>
          </ac:picMkLst>
        </pc:picChg>
      </pc:sldChg>
      <pc:sldChg chg="addSp delSp modSp mod modNotesTx">
        <pc:chgData name="Yeh, Lin" userId="f55d07ca-92d5-4a67-bfe4-d478bfeea6b9" providerId="ADAL" clId="{1E6BB573-6C61-4961-9006-EEEA927A8F1A}" dt="2024-04-05T00:48:39.987" v="428" actId="207"/>
        <pc:sldMkLst>
          <pc:docMk/>
          <pc:sldMk cId="2611947157" sldId="299"/>
        </pc:sldMkLst>
        <pc:spChg chg="mod">
          <ac:chgData name="Yeh, Lin" userId="f55d07ca-92d5-4a67-bfe4-d478bfeea6b9" providerId="ADAL" clId="{1E6BB573-6C61-4961-9006-EEEA927A8F1A}" dt="2024-04-05T00:42:11.762" v="398" actId="5793"/>
          <ac:spMkLst>
            <pc:docMk/>
            <pc:sldMk cId="2611947157" sldId="299"/>
            <ac:spMk id="6" creationId="{B3CEA565-A573-FE51-C6C8-CC43AD9DF753}"/>
          </ac:spMkLst>
        </pc:spChg>
        <pc:spChg chg="mod">
          <ac:chgData name="Yeh, Lin" userId="f55d07ca-92d5-4a67-bfe4-d478bfeea6b9" providerId="ADAL" clId="{1E6BB573-6C61-4961-9006-EEEA927A8F1A}" dt="2024-04-05T00:33:03.805" v="332" actId="20577"/>
          <ac:spMkLst>
            <pc:docMk/>
            <pc:sldMk cId="2611947157" sldId="299"/>
            <ac:spMk id="7" creationId="{8F7F9787-C7CF-8743-5D1E-945F6695D5DD}"/>
          </ac:spMkLst>
        </pc:spChg>
        <pc:picChg chg="add mod">
          <ac:chgData name="Yeh, Lin" userId="f55d07ca-92d5-4a67-bfe4-d478bfeea6b9" providerId="ADAL" clId="{1E6BB573-6C61-4961-9006-EEEA927A8F1A}" dt="2024-04-05T00:48:39.987" v="428" actId="207"/>
          <ac:picMkLst>
            <pc:docMk/>
            <pc:sldMk cId="2611947157" sldId="299"/>
            <ac:picMk id="4" creationId="{499A8C0D-5EB3-9858-6645-0BC8CE9953F5}"/>
          </ac:picMkLst>
        </pc:picChg>
        <pc:picChg chg="add del mod">
          <ac:chgData name="Yeh, Lin" userId="f55d07ca-92d5-4a67-bfe4-d478bfeea6b9" providerId="ADAL" clId="{1E6BB573-6C61-4961-9006-EEEA927A8F1A}" dt="2024-04-05T00:48:04.988" v="422" actId="478"/>
          <ac:picMkLst>
            <pc:docMk/>
            <pc:sldMk cId="2611947157" sldId="299"/>
            <ac:picMk id="8" creationId="{EE2CBC7F-8D45-0EA8-6F09-75847B4083BF}"/>
          </ac:picMkLst>
        </pc:picChg>
        <pc:picChg chg="add del mod">
          <ac:chgData name="Yeh, Lin" userId="f55d07ca-92d5-4a67-bfe4-d478bfeea6b9" providerId="ADAL" clId="{1E6BB573-6C61-4961-9006-EEEA927A8F1A}" dt="2024-04-05T00:48:05.575" v="423" actId="478"/>
          <ac:picMkLst>
            <pc:docMk/>
            <pc:sldMk cId="2611947157" sldId="299"/>
            <ac:picMk id="10" creationId="{6A7447BD-A5A7-5DBC-D3F0-1E0427C6A734}"/>
          </ac:picMkLst>
        </pc:picChg>
        <pc:picChg chg="add mod">
          <ac:chgData name="Yeh, Lin" userId="f55d07ca-92d5-4a67-bfe4-d478bfeea6b9" providerId="ADAL" clId="{1E6BB573-6C61-4961-9006-EEEA927A8F1A}" dt="2024-04-05T00:48:39.987" v="428" actId="207"/>
          <ac:picMkLst>
            <pc:docMk/>
            <pc:sldMk cId="2611947157" sldId="299"/>
            <ac:picMk id="12" creationId="{AA65BE19-C47B-6A5F-B65A-6485875CF86E}"/>
          </ac:picMkLst>
        </pc:picChg>
        <pc:picChg chg="add mod">
          <ac:chgData name="Yeh, Lin" userId="f55d07ca-92d5-4a67-bfe4-d478bfeea6b9" providerId="ADAL" clId="{1E6BB573-6C61-4961-9006-EEEA927A8F1A}" dt="2024-04-05T00:48:39.987" v="428" actId="207"/>
          <ac:picMkLst>
            <pc:docMk/>
            <pc:sldMk cId="2611947157" sldId="299"/>
            <ac:picMk id="14" creationId="{33B6717D-F8BE-CAC7-A62B-1CA0CADC4971}"/>
          </ac:picMkLst>
        </pc:picChg>
      </pc:sldChg>
      <pc:sldChg chg="modSp mod">
        <pc:chgData name="Yeh, Lin" userId="f55d07ca-92d5-4a67-bfe4-d478bfeea6b9" providerId="ADAL" clId="{1E6BB573-6C61-4961-9006-EEEA927A8F1A}" dt="2024-04-05T00:48:17.429" v="424" actId="207"/>
        <pc:sldMkLst>
          <pc:docMk/>
          <pc:sldMk cId="555022468" sldId="300"/>
        </pc:sldMkLst>
        <pc:picChg chg="mod">
          <ac:chgData name="Yeh, Lin" userId="f55d07ca-92d5-4a67-bfe4-d478bfeea6b9" providerId="ADAL" clId="{1E6BB573-6C61-4961-9006-EEEA927A8F1A}" dt="2024-04-05T00:48:17.429" v="424" actId="207"/>
          <ac:picMkLst>
            <pc:docMk/>
            <pc:sldMk cId="555022468" sldId="300"/>
            <ac:picMk id="11" creationId="{3CBD27E0-88A8-33CE-DFFE-A41141657F55}"/>
          </ac:picMkLst>
        </pc:picChg>
        <pc:picChg chg="mod">
          <ac:chgData name="Yeh, Lin" userId="f55d07ca-92d5-4a67-bfe4-d478bfeea6b9" providerId="ADAL" clId="{1E6BB573-6C61-4961-9006-EEEA927A8F1A}" dt="2024-04-05T00:48:17.429" v="424" actId="207"/>
          <ac:picMkLst>
            <pc:docMk/>
            <pc:sldMk cId="555022468" sldId="300"/>
            <ac:picMk id="13" creationId="{C41A3046-B18B-FC82-D179-029646E852EB}"/>
          </ac:picMkLst>
        </pc:picChg>
        <pc:picChg chg="mod">
          <ac:chgData name="Yeh, Lin" userId="f55d07ca-92d5-4a67-bfe4-d478bfeea6b9" providerId="ADAL" clId="{1E6BB573-6C61-4961-9006-EEEA927A8F1A}" dt="2024-04-05T00:48:17.429" v="424" actId="207"/>
          <ac:picMkLst>
            <pc:docMk/>
            <pc:sldMk cId="555022468" sldId="300"/>
            <ac:picMk id="15" creationId="{D4A5D5D2-1247-B974-3BA8-260CAF8FB467}"/>
          </ac:picMkLst>
        </pc:picChg>
      </pc:sldChg>
      <pc:sldChg chg="modSp mod">
        <pc:chgData name="Yeh, Lin" userId="f55d07ca-92d5-4a67-bfe4-d478bfeea6b9" providerId="ADAL" clId="{1E6BB573-6C61-4961-9006-EEEA927A8F1A}" dt="2024-04-05T00:24:36.130" v="269" actId="20577"/>
        <pc:sldMkLst>
          <pc:docMk/>
          <pc:sldMk cId="2179656250" sldId="303"/>
        </pc:sldMkLst>
        <pc:graphicFrameChg chg="modGraphic">
          <ac:chgData name="Yeh, Lin" userId="f55d07ca-92d5-4a67-bfe4-d478bfeea6b9" providerId="ADAL" clId="{1E6BB573-6C61-4961-9006-EEEA927A8F1A}" dt="2024-04-05T00:24:36.130" v="269" actId="20577"/>
          <ac:graphicFrameMkLst>
            <pc:docMk/>
            <pc:sldMk cId="2179656250" sldId="303"/>
            <ac:graphicFrameMk id="8" creationId="{3D02B7F3-4BC4-1D76-9DC2-CAB3E2B10578}"/>
          </ac:graphicFrameMkLst>
        </pc:graphicFrameChg>
      </pc:sldChg>
      <pc:sldChg chg="addSp modSp mod">
        <pc:chgData name="Yeh, Lin" userId="f55d07ca-92d5-4a67-bfe4-d478bfeea6b9" providerId="ADAL" clId="{1E6BB573-6C61-4961-9006-EEEA927A8F1A}" dt="2024-04-05T00:32:46.389" v="328" actId="20577"/>
        <pc:sldMkLst>
          <pc:docMk/>
          <pc:sldMk cId="2165485329" sldId="304"/>
        </pc:sldMkLst>
        <pc:spChg chg="add mod">
          <ac:chgData name="Yeh, Lin" userId="f55d07ca-92d5-4a67-bfe4-d478bfeea6b9" providerId="ADAL" clId="{1E6BB573-6C61-4961-9006-EEEA927A8F1A}" dt="2024-04-05T00:32:46.389" v="328" actId="20577"/>
          <ac:spMkLst>
            <pc:docMk/>
            <pc:sldMk cId="2165485329" sldId="304"/>
            <ac:spMk id="2" creationId="{91714CA4-F15F-BB9C-8D17-891ED9FB143F}"/>
          </ac:spMkLst>
        </pc:spChg>
        <pc:spChg chg="mod">
          <ac:chgData name="Yeh, Lin" userId="f55d07ca-92d5-4a67-bfe4-d478bfeea6b9" providerId="ADAL" clId="{1E6BB573-6C61-4961-9006-EEEA927A8F1A}" dt="2024-04-05T00:21:13.533" v="260" actId="14100"/>
          <ac:spMkLst>
            <pc:docMk/>
            <pc:sldMk cId="2165485329" sldId="304"/>
            <ac:spMk id="14" creationId="{B8CF8718-443F-6AFF-FFA0-617A6F34E28C}"/>
          </ac:spMkLst>
        </pc:spChg>
      </pc:sldChg>
    </pc:docChg>
  </pc:docChgLst>
  <pc:docChgLst>
    <pc:chgData name="Yeh, Lin" userId="f55d07ca-92d5-4a67-bfe4-d478bfeea6b9" providerId="ADAL" clId="{8817DB5F-2EF3-47A9-B2C4-898C2B0EC3EB}"/>
    <pc:docChg chg="undo custSel addSld delSld modSld sldOrd">
      <pc:chgData name="Yeh, Lin" userId="f55d07ca-92d5-4a67-bfe4-d478bfeea6b9" providerId="ADAL" clId="{8817DB5F-2EF3-47A9-B2C4-898C2B0EC3EB}" dt="2024-03-28T15:09:52.243" v="3878" actId="20577"/>
      <pc:docMkLst>
        <pc:docMk/>
      </pc:docMkLst>
      <pc:sldChg chg="modSp mod">
        <pc:chgData name="Yeh, Lin" userId="f55d07ca-92d5-4a67-bfe4-d478bfeea6b9" providerId="ADAL" clId="{8817DB5F-2EF3-47A9-B2C4-898C2B0EC3EB}" dt="2024-03-27T23:30:47.334" v="6" actId="20577"/>
        <pc:sldMkLst>
          <pc:docMk/>
          <pc:sldMk cId="0" sldId="256"/>
        </pc:sldMkLst>
        <pc:spChg chg="mod">
          <ac:chgData name="Yeh, Lin" userId="f55d07ca-92d5-4a67-bfe4-d478bfeea6b9" providerId="ADAL" clId="{8817DB5F-2EF3-47A9-B2C4-898C2B0EC3EB}" dt="2024-03-27T23:30:47.334" v="6" actId="20577"/>
          <ac:spMkLst>
            <pc:docMk/>
            <pc:sldMk cId="0" sldId="256"/>
            <ac:spMk id="210" creationId="{00000000-0000-0000-0000-000000000000}"/>
          </ac:spMkLst>
        </pc:spChg>
      </pc:sldChg>
      <pc:sldChg chg="del ord">
        <pc:chgData name="Yeh, Lin" userId="f55d07ca-92d5-4a67-bfe4-d478bfeea6b9" providerId="ADAL" clId="{8817DB5F-2EF3-47A9-B2C4-898C2B0EC3EB}" dt="2024-03-28T02:02:41.164" v="2379" actId="47"/>
        <pc:sldMkLst>
          <pc:docMk/>
          <pc:sldMk cId="0" sldId="258"/>
        </pc:sldMkLst>
      </pc:sldChg>
      <pc:sldChg chg="del mod ord modShow">
        <pc:chgData name="Yeh, Lin" userId="f55d07ca-92d5-4a67-bfe4-d478bfeea6b9" providerId="ADAL" clId="{8817DB5F-2EF3-47A9-B2C4-898C2B0EC3EB}" dt="2024-03-28T00:57:26.687" v="1510" actId="2696"/>
        <pc:sldMkLst>
          <pc:docMk/>
          <pc:sldMk cId="0" sldId="260"/>
        </pc:sldMkLst>
      </pc:sldChg>
      <pc:sldChg chg="del ord">
        <pc:chgData name="Yeh, Lin" userId="f55d07ca-92d5-4a67-bfe4-d478bfeea6b9" providerId="ADAL" clId="{8817DB5F-2EF3-47A9-B2C4-898C2B0EC3EB}" dt="2024-03-28T02:02:29.333" v="2376" actId="47"/>
        <pc:sldMkLst>
          <pc:docMk/>
          <pc:sldMk cId="0" sldId="263"/>
        </pc:sldMkLst>
      </pc:sldChg>
      <pc:sldChg chg="addSp delSp modSp mod ord">
        <pc:chgData name="Yeh, Lin" userId="f55d07ca-92d5-4a67-bfe4-d478bfeea6b9" providerId="ADAL" clId="{8817DB5F-2EF3-47A9-B2C4-898C2B0EC3EB}" dt="2024-03-28T14:37:41.304" v="3197"/>
        <pc:sldMkLst>
          <pc:docMk/>
          <pc:sldMk cId="2551377456" sldId="279"/>
        </pc:sldMkLst>
        <pc:spChg chg="del mod">
          <ac:chgData name="Yeh, Lin" userId="f55d07ca-92d5-4a67-bfe4-d478bfeea6b9" providerId="ADAL" clId="{8817DB5F-2EF3-47A9-B2C4-898C2B0EC3EB}" dt="2024-03-28T01:07:17.045" v="1707" actId="478"/>
          <ac:spMkLst>
            <pc:docMk/>
            <pc:sldMk cId="2551377456" sldId="279"/>
            <ac:spMk id="2" creationId="{3B3F97D6-3875-3C00-25F4-05AC826E017E}"/>
          </ac:spMkLst>
        </pc:spChg>
        <pc:spChg chg="del">
          <ac:chgData name="Yeh, Lin" userId="f55d07ca-92d5-4a67-bfe4-d478bfeea6b9" providerId="ADAL" clId="{8817DB5F-2EF3-47A9-B2C4-898C2B0EC3EB}" dt="2024-03-28T00:58:10.125" v="1512" actId="478"/>
          <ac:spMkLst>
            <pc:docMk/>
            <pc:sldMk cId="2551377456" sldId="279"/>
            <ac:spMk id="3" creationId="{53EBE5D1-9FC6-6F29-1095-6CBC1EDC5374}"/>
          </ac:spMkLst>
        </pc:spChg>
        <pc:spChg chg="mod">
          <ac:chgData name="Yeh, Lin" userId="f55d07ca-92d5-4a67-bfe4-d478bfeea6b9" providerId="ADAL" clId="{8817DB5F-2EF3-47A9-B2C4-898C2B0EC3EB}" dt="2024-03-28T02:02:57.641" v="2380" actId="207"/>
          <ac:spMkLst>
            <pc:docMk/>
            <pc:sldMk cId="2551377456" sldId="279"/>
            <ac:spMk id="6" creationId="{EBFC9A6F-B693-5FED-B760-7B06A0409622}"/>
          </ac:spMkLst>
        </pc:spChg>
        <pc:spChg chg="add mod">
          <ac:chgData name="Yeh, Lin" userId="f55d07ca-92d5-4a67-bfe4-d478bfeea6b9" providerId="ADAL" clId="{8817DB5F-2EF3-47A9-B2C4-898C2B0EC3EB}" dt="2024-03-28T01:05:57.732" v="1691" actId="1076"/>
          <ac:spMkLst>
            <pc:docMk/>
            <pc:sldMk cId="2551377456" sldId="279"/>
            <ac:spMk id="7" creationId="{003604F7-1B36-D7ED-9D97-82B81E9AFEF8}"/>
          </ac:spMkLst>
        </pc:spChg>
        <pc:spChg chg="mod">
          <ac:chgData name="Yeh, Lin" userId="f55d07ca-92d5-4a67-bfe4-d478bfeea6b9" providerId="ADAL" clId="{8817DB5F-2EF3-47A9-B2C4-898C2B0EC3EB}" dt="2024-03-28T02:02:57.641" v="2380" actId="207"/>
          <ac:spMkLst>
            <pc:docMk/>
            <pc:sldMk cId="2551377456" sldId="279"/>
            <ac:spMk id="9" creationId="{75950ADD-5CF5-D56B-4079-5EE9BFEFF133}"/>
          </ac:spMkLst>
        </pc:spChg>
        <pc:spChg chg="mod">
          <ac:chgData name="Yeh, Lin" userId="f55d07ca-92d5-4a67-bfe4-d478bfeea6b9" providerId="ADAL" clId="{8817DB5F-2EF3-47A9-B2C4-898C2B0EC3EB}" dt="2024-03-28T02:02:57.641" v="2380" actId="207"/>
          <ac:spMkLst>
            <pc:docMk/>
            <pc:sldMk cId="2551377456" sldId="279"/>
            <ac:spMk id="10" creationId="{A7A3535B-17E2-0369-AD5E-387F707A9EE2}"/>
          </ac:spMkLst>
        </pc:spChg>
        <pc:spChg chg="add mod">
          <ac:chgData name="Yeh, Lin" userId="f55d07ca-92d5-4a67-bfe4-d478bfeea6b9" providerId="ADAL" clId="{8817DB5F-2EF3-47A9-B2C4-898C2B0EC3EB}" dt="2024-03-28T02:02:57.641" v="2380" actId="207"/>
          <ac:spMkLst>
            <pc:docMk/>
            <pc:sldMk cId="2551377456" sldId="279"/>
            <ac:spMk id="11" creationId="{BBE76A04-D4F6-71D3-0E57-8340BBDAF9DC}"/>
          </ac:spMkLst>
        </pc:spChg>
        <pc:spChg chg="mod ord">
          <ac:chgData name="Yeh, Lin" userId="f55d07ca-92d5-4a67-bfe4-d478bfeea6b9" providerId="ADAL" clId="{8817DB5F-2EF3-47A9-B2C4-898C2B0EC3EB}" dt="2024-03-28T02:02:57.641" v="2380" actId="207"/>
          <ac:spMkLst>
            <pc:docMk/>
            <pc:sldMk cId="2551377456" sldId="279"/>
            <ac:spMk id="12" creationId="{0CADB021-EC28-5C12-E092-17B219B03046}"/>
          </ac:spMkLst>
        </pc:spChg>
        <pc:spChg chg="add mod ord">
          <ac:chgData name="Yeh, Lin" userId="f55d07ca-92d5-4a67-bfe4-d478bfeea6b9" providerId="ADAL" clId="{8817DB5F-2EF3-47A9-B2C4-898C2B0EC3EB}" dt="2024-03-28T02:02:57.641" v="2380" actId="207"/>
          <ac:spMkLst>
            <pc:docMk/>
            <pc:sldMk cId="2551377456" sldId="279"/>
            <ac:spMk id="13" creationId="{42623434-85AA-6BE2-C5E5-58B40B478485}"/>
          </ac:spMkLst>
        </pc:spChg>
        <pc:spChg chg="del mod">
          <ac:chgData name="Yeh, Lin" userId="f55d07ca-92d5-4a67-bfe4-d478bfeea6b9" providerId="ADAL" clId="{8817DB5F-2EF3-47A9-B2C4-898C2B0EC3EB}" dt="2024-03-28T01:07:17.045" v="1707" actId="478"/>
          <ac:spMkLst>
            <pc:docMk/>
            <pc:sldMk cId="2551377456" sldId="279"/>
            <ac:spMk id="14" creationId="{4FAE0DB0-F670-50DB-B6CE-70914BE4375F}"/>
          </ac:spMkLst>
        </pc:spChg>
        <pc:spChg chg="del mod">
          <ac:chgData name="Yeh, Lin" userId="f55d07ca-92d5-4a67-bfe4-d478bfeea6b9" providerId="ADAL" clId="{8817DB5F-2EF3-47A9-B2C4-898C2B0EC3EB}" dt="2024-03-28T01:07:17.045" v="1707" actId="478"/>
          <ac:spMkLst>
            <pc:docMk/>
            <pc:sldMk cId="2551377456" sldId="279"/>
            <ac:spMk id="15" creationId="{6736DA77-4A26-FFB5-7470-C0938F740E3F}"/>
          </ac:spMkLst>
        </pc:spChg>
        <pc:spChg chg="del mod">
          <ac:chgData name="Yeh, Lin" userId="f55d07ca-92d5-4a67-bfe4-d478bfeea6b9" providerId="ADAL" clId="{8817DB5F-2EF3-47A9-B2C4-898C2B0EC3EB}" dt="2024-03-28T01:07:19.783" v="1708" actId="478"/>
          <ac:spMkLst>
            <pc:docMk/>
            <pc:sldMk cId="2551377456" sldId="279"/>
            <ac:spMk id="16" creationId="{1A05142E-E28E-5D9C-505C-AB623164BA90}"/>
          </ac:spMkLst>
        </pc:spChg>
        <pc:spChg chg="add mod">
          <ac:chgData name="Yeh, Lin" userId="f55d07ca-92d5-4a67-bfe4-d478bfeea6b9" providerId="ADAL" clId="{8817DB5F-2EF3-47A9-B2C4-898C2B0EC3EB}" dt="2024-03-28T02:02:57.641" v="2380" actId="207"/>
          <ac:spMkLst>
            <pc:docMk/>
            <pc:sldMk cId="2551377456" sldId="279"/>
            <ac:spMk id="17" creationId="{A6900145-74BD-23DB-0335-62895539F3DE}"/>
          </ac:spMkLst>
        </pc:spChg>
        <pc:spChg chg="add mod">
          <ac:chgData name="Yeh, Lin" userId="f55d07ca-92d5-4a67-bfe4-d478bfeea6b9" providerId="ADAL" clId="{8817DB5F-2EF3-47A9-B2C4-898C2B0EC3EB}" dt="2024-03-28T02:02:57.641" v="2380" actId="207"/>
          <ac:spMkLst>
            <pc:docMk/>
            <pc:sldMk cId="2551377456" sldId="279"/>
            <ac:spMk id="18" creationId="{BDBE49C6-C5BE-E1E1-F3E5-3878F9290368}"/>
          </ac:spMkLst>
        </pc:spChg>
        <pc:spChg chg="add del mod">
          <ac:chgData name="Yeh, Lin" userId="f55d07ca-92d5-4a67-bfe4-d478bfeea6b9" providerId="ADAL" clId="{8817DB5F-2EF3-47A9-B2C4-898C2B0EC3EB}" dt="2024-03-28T01:07:28.018" v="1711" actId="478"/>
          <ac:spMkLst>
            <pc:docMk/>
            <pc:sldMk cId="2551377456" sldId="279"/>
            <ac:spMk id="20" creationId="{09CE57AF-6BF8-3551-26D1-872EA353A2BB}"/>
          </ac:spMkLst>
        </pc:spChg>
        <pc:spChg chg="add del mod">
          <ac:chgData name="Yeh, Lin" userId="f55d07ca-92d5-4a67-bfe4-d478bfeea6b9" providerId="ADAL" clId="{8817DB5F-2EF3-47A9-B2C4-898C2B0EC3EB}" dt="2024-03-28T01:07:22.334" v="1709" actId="478"/>
          <ac:spMkLst>
            <pc:docMk/>
            <pc:sldMk cId="2551377456" sldId="279"/>
            <ac:spMk id="22" creationId="{595B7B45-782F-05AB-3ADC-2BCA93BC4252}"/>
          </ac:spMkLst>
        </pc:spChg>
        <pc:spChg chg="add del mod">
          <ac:chgData name="Yeh, Lin" userId="f55d07ca-92d5-4a67-bfe4-d478bfeea6b9" providerId="ADAL" clId="{8817DB5F-2EF3-47A9-B2C4-898C2B0EC3EB}" dt="2024-03-28T01:07:24.934" v="1710" actId="478"/>
          <ac:spMkLst>
            <pc:docMk/>
            <pc:sldMk cId="2551377456" sldId="279"/>
            <ac:spMk id="24" creationId="{DEDF7A68-391E-291F-F8D3-AD3185E2DEC0}"/>
          </ac:spMkLst>
        </pc:spChg>
        <pc:graphicFrameChg chg="add del mod modGraphic">
          <ac:chgData name="Yeh, Lin" userId="f55d07ca-92d5-4a67-bfe4-d478bfeea6b9" providerId="ADAL" clId="{8817DB5F-2EF3-47A9-B2C4-898C2B0EC3EB}" dt="2024-03-28T01:02:01.173" v="1651" actId="478"/>
          <ac:graphicFrameMkLst>
            <pc:docMk/>
            <pc:sldMk cId="2551377456" sldId="279"/>
            <ac:graphicFrameMk id="8" creationId="{6FB84929-AB8C-2190-7EFE-A363BCF23CEB}"/>
          </ac:graphicFrameMkLst>
        </pc:graphicFrameChg>
        <pc:cxnChg chg="add del mod">
          <ac:chgData name="Yeh, Lin" userId="f55d07ca-92d5-4a67-bfe4-d478bfeea6b9" providerId="ADAL" clId="{8817DB5F-2EF3-47A9-B2C4-898C2B0EC3EB}" dt="2024-03-28T01:12:37.616" v="1760" actId="478"/>
          <ac:cxnSpMkLst>
            <pc:docMk/>
            <pc:sldMk cId="2551377456" sldId="279"/>
            <ac:cxnSpMk id="26" creationId="{5ABFE9FD-AE09-F6CD-6967-F7175B864608}"/>
          </ac:cxnSpMkLst>
        </pc:cxnChg>
        <pc:cxnChg chg="add del mod">
          <ac:chgData name="Yeh, Lin" userId="f55d07ca-92d5-4a67-bfe4-d478bfeea6b9" providerId="ADAL" clId="{8817DB5F-2EF3-47A9-B2C4-898C2B0EC3EB}" dt="2024-03-28T01:12:38.248" v="1761" actId="478"/>
          <ac:cxnSpMkLst>
            <pc:docMk/>
            <pc:sldMk cId="2551377456" sldId="279"/>
            <ac:cxnSpMk id="27" creationId="{165A0FC7-51AA-51B6-2F10-2CC1B6F61FF3}"/>
          </ac:cxnSpMkLst>
        </pc:cxnChg>
        <pc:cxnChg chg="add del mod">
          <ac:chgData name="Yeh, Lin" userId="f55d07ca-92d5-4a67-bfe4-d478bfeea6b9" providerId="ADAL" clId="{8817DB5F-2EF3-47A9-B2C4-898C2B0EC3EB}" dt="2024-03-28T01:12:40.060" v="1763" actId="478"/>
          <ac:cxnSpMkLst>
            <pc:docMk/>
            <pc:sldMk cId="2551377456" sldId="279"/>
            <ac:cxnSpMk id="28" creationId="{6A24D7E4-8DA4-EC98-567F-4578F50EFC49}"/>
          </ac:cxnSpMkLst>
        </pc:cxnChg>
        <pc:cxnChg chg="add del mod">
          <ac:chgData name="Yeh, Lin" userId="f55d07ca-92d5-4a67-bfe4-d478bfeea6b9" providerId="ADAL" clId="{8817DB5F-2EF3-47A9-B2C4-898C2B0EC3EB}" dt="2024-03-28T01:12:39.393" v="1762" actId="478"/>
          <ac:cxnSpMkLst>
            <pc:docMk/>
            <pc:sldMk cId="2551377456" sldId="279"/>
            <ac:cxnSpMk id="29" creationId="{1F732F14-17B5-8B57-95E9-9271133CE3A3}"/>
          </ac:cxnSpMkLst>
        </pc:cxnChg>
        <pc:cxnChg chg="add mod">
          <ac:chgData name="Yeh, Lin" userId="f55d07ca-92d5-4a67-bfe4-d478bfeea6b9" providerId="ADAL" clId="{8817DB5F-2EF3-47A9-B2C4-898C2B0EC3EB}" dt="2024-03-28T01:11:58.399" v="1752" actId="693"/>
          <ac:cxnSpMkLst>
            <pc:docMk/>
            <pc:sldMk cId="2551377456" sldId="279"/>
            <ac:cxnSpMk id="32" creationId="{5B62FB21-BE9F-1A78-9FC2-8006C6A0C6EE}"/>
          </ac:cxnSpMkLst>
        </pc:cxnChg>
        <pc:cxnChg chg="add del mod">
          <ac:chgData name="Yeh, Lin" userId="f55d07ca-92d5-4a67-bfe4-d478bfeea6b9" providerId="ADAL" clId="{8817DB5F-2EF3-47A9-B2C4-898C2B0EC3EB}" dt="2024-03-28T01:12:02.211" v="1754"/>
          <ac:cxnSpMkLst>
            <pc:docMk/>
            <pc:sldMk cId="2551377456" sldId="279"/>
            <ac:cxnSpMk id="33" creationId="{2C4658DB-A89F-11A0-93F0-DF333A016FB2}"/>
          </ac:cxnSpMkLst>
        </pc:cxnChg>
        <pc:cxnChg chg="add mod">
          <ac:chgData name="Yeh, Lin" userId="f55d07ca-92d5-4a67-bfe4-d478bfeea6b9" providerId="ADAL" clId="{8817DB5F-2EF3-47A9-B2C4-898C2B0EC3EB}" dt="2024-03-28T01:12:12.283" v="1759" actId="14100"/>
          <ac:cxnSpMkLst>
            <pc:docMk/>
            <pc:sldMk cId="2551377456" sldId="279"/>
            <ac:cxnSpMk id="34" creationId="{B9530DF8-BED7-A0B0-BED9-DC9A22EBA9D5}"/>
          </ac:cxnSpMkLst>
        </pc:cxnChg>
      </pc:sldChg>
      <pc:sldChg chg="add del mod ord modShow">
        <pc:chgData name="Yeh, Lin" userId="f55d07ca-92d5-4a67-bfe4-d478bfeea6b9" providerId="ADAL" clId="{8817DB5F-2EF3-47A9-B2C4-898C2B0EC3EB}" dt="2024-03-28T02:02:39.007" v="2378" actId="47"/>
        <pc:sldMkLst>
          <pc:docMk/>
          <pc:sldMk cId="2047663167" sldId="280"/>
        </pc:sldMkLst>
      </pc:sldChg>
      <pc:sldChg chg="del ord">
        <pc:chgData name="Yeh, Lin" userId="f55d07ca-92d5-4a67-bfe4-d478bfeea6b9" providerId="ADAL" clId="{8817DB5F-2EF3-47A9-B2C4-898C2B0EC3EB}" dt="2024-03-28T02:02:32.615" v="2377" actId="47"/>
        <pc:sldMkLst>
          <pc:docMk/>
          <pc:sldMk cId="2895441769" sldId="281"/>
        </pc:sldMkLst>
      </pc:sldChg>
      <pc:sldChg chg="addSp delSp modSp add mod modNotesTx">
        <pc:chgData name="Yeh, Lin" userId="f55d07ca-92d5-4a67-bfe4-d478bfeea6b9" providerId="ADAL" clId="{8817DB5F-2EF3-47A9-B2C4-898C2B0EC3EB}" dt="2024-03-28T14:19:22.902" v="2887" actId="20577"/>
        <pc:sldMkLst>
          <pc:docMk/>
          <pc:sldMk cId="3739002525" sldId="282"/>
        </pc:sldMkLst>
        <pc:spChg chg="del">
          <ac:chgData name="Yeh, Lin" userId="f55d07ca-92d5-4a67-bfe4-d478bfeea6b9" providerId="ADAL" clId="{8817DB5F-2EF3-47A9-B2C4-898C2B0EC3EB}" dt="2024-03-28T00:12:06.482" v="566" actId="478"/>
          <ac:spMkLst>
            <pc:docMk/>
            <pc:sldMk cId="3739002525" sldId="282"/>
            <ac:spMk id="2" creationId="{8196FD7D-89F4-769E-ED02-1ABF8208DFAB}"/>
          </ac:spMkLst>
        </pc:spChg>
        <pc:spChg chg="mod">
          <ac:chgData name="Yeh, Lin" userId="f55d07ca-92d5-4a67-bfe4-d478bfeea6b9" providerId="ADAL" clId="{8817DB5F-2EF3-47A9-B2C4-898C2B0EC3EB}" dt="2024-03-28T14:19:22.902" v="2887" actId="20577"/>
          <ac:spMkLst>
            <pc:docMk/>
            <pc:sldMk cId="3739002525" sldId="282"/>
            <ac:spMk id="3" creationId="{53EBE5D1-9FC6-6F29-1095-6CBC1EDC5374}"/>
          </ac:spMkLst>
        </pc:spChg>
        <pc:spChg chg="del mod">
          <ac:chgData name="Yeh, Lin" userId="f55d07ca-92d5-4a67-bfe4-d478bfeea6b9" providerId="ADAL" clId="{8817DB5F-2EF3-47A9-B2C4-898C2B0EC3EB}" dt="2024-03-28T00:34:35.162" v="954" actId="478"/>
          <ac:spMkLst>
            <pc:docMk/>
            <pc:sldMk cId="3739002525" sldId="282"/>
            <ac:spMk id="4" creationId="{58FD761D-A8D2-ED0D-5827-36C88038FB48}"/>
          </ac:spMkLst>
        </pc:spChg>
        <pc:spChg chg="mod">
          <ac:chgData name="Yeh, Lin" userId="f55d07ca-92d5-4a67-bfe4-d478bfeea6b9" providerId="ADAL" clId="{8817DB5F-2EF3-47A9-B2C4-898C2B0EC3EB}" dt="2024-03-28T01:00:19.352" v="1644" actId="20577"/>
          <ac:spMkLst>
            <pc:docMk/>
            <pc:sldMk cId="3739002525" sldId="282"/>
            <ac:spMk id="5" creationId="{BD0A9844-13E7-3D2D-6EBF-9E73E8D6C27C}"/>
          </ac:spMkLst>
        </pc:spChg>
        <pc:spChg chg="add del mod">
          <ac:chgData name="Yeh, Lin" userId="f55d07ca-92d5-4a67-bfe4-d478bfeea6b9" providerId="ADAL" clId="{8817DB5F-2EF3-47A9-B2C4-898C2B0EC3EB}" dt="2024-03-28T00:12:03.904" v="565" actId="478"/>
          <ac:spMkLst>
            <pc:docMk/>
            <pc:sldMk cId="3739002525" sldId="282"/>
            <ac:spMk id="7" creationId="{4D8488F1-132C-9CB4-2670-B1F09C1377FC}"/>
          </ac:spMkLst>
        </pc:spChg>
        <pc:spChg chg="add mod">
          <ac:chgData name="Yeh, Lin" userId="f55d07ca-92d5-4a67-bfe4-d478bfeea6b9" providerId="ADAL" clId="{8817DB5F-2EF3-47A9-B2C4-898C2B0EC3EB}" dt="2024-03-28T14:18:25.348" v="2808" actId="1076"/>
          <ac:spMkLst>
            <pc:docMk/>
            <pc:sldMk cId="3739002525" sldId="282"/>
            <ac:spMk id="8" creationId="{F47BCD19-9BC2-58E5-1374-4FFE8E847AF4}"/>
          </ac:spMkLst>
        </pc:spChg>
        <pc:spChg chg="add mod">
          <ac:chgData name="Yeh, Lin" userId="f55d07ca-92d5-4a67-bfe4-d478bfeea6b9" providerId="ADAL" clId="{8817DB5F-2EF3-47A9-B2C4-898C2B0EC3EB}" dt="2024-03-28T14:18:25.348" v="2808" actId="1076"/>
          <ac:spMkLst>
            <pc:docMk/>
            <pc:sldMk cId="3739002525" sldId="282"/>
            <ac:spMk id="9" creationId="{90799F43-8EA2-7CC3-D1D0-82D584748F2E}"/>
          </ac:spMkLst>
        </pc:spChg>
        <pc:spChg chg="add mod">
          <ac:chgData name="Yeh, Lin" userId="f55d07ca-92d5-4a67-bfe4-d478bfeea6b9" providerId="ADAL" clId="{8817DB5F-2EF3-47A9-B2C4-898C2B0EC3EB}" dt="2024-03-28T14:18:25.348" v="2808" actId="1076"/>
          <ac:spMkLst>
            <pc:docMk/>
            <pc:sldMk cId="3739002525" sldId="282"/>
            <ac:spMk id="10" creationId="{16A3E984-D7F5-6121-5FF0-AD870B16D049}"/>
          </ac:spMkLst>
        </pc:spChg>
        <pc:spChg chg="add mod">
          <ac:chgData name="Yeh, Lin" userId="f55d07ca-92d5-4a67-bfe4-d478bfeea6b9" providerId="ADAL" clId="{8817DB5F-2EF3-47A9-B2C4-898C2B0EC3EB}" dt="2024-03-28T14:18:25.348" v="2808" actId="1076"/>
          <ac:spMkLst>
            <pc:docMk/>
            <pc:sldMk cId="3739002525" sldId="282"/>
            <ac:spMk id="13" creationId="{0605628A-E1AD-9457-75F9-605D39475651}"/>
          </ac:spMkLst>
        </pc:spChg>
        <pc:spChg chg="add mod">
          <ac:chgData name="Yeh, Lin" userId="f55d07ca-92d5-4a67-bfe4-d478bfeea6b9" providerId="ADAL" clId="{8817DB5F-2EF3-47A9-B2C4-898C2B0EC3EB}" dt="2024-03-28T14:18:25.348" v="2808" actId="1076"/>
          <ac:spMkLst>
            <pc:docMk/>
            <pc:sldMk cId="3739002525" sldId="282"/>
            <ac:spMk id="14" creationId="{DC34AD92-6A41-0629-466C-3CB17392B93B}"/>
          </ac:spMkLst>
        </pc:spChg>
        <pc:spChg chg="add mod">
          <ac:chgData name="Yeh, Lin" userId="f55d07ca-92d5-4a67-bfe4-d478bfeea6b9" providerId="ADAL" clId="{8817DB5F-2EF3-47A9-B2C4-898C2B0EC3EB}" dt="2024-03-28T14:18:34.018" v="2816" actId="1076"/>
          <ac:spMkLst>
            <pc:docMk/>
            <pc:sldMk cId="3739002525" sldId="282"/>
            <ac:spMk id="15" creationId="{DE0B2E59-0F8C-E677-D08F-37922AB0CE18}"/>
          </ac:spMkLst>
        </pc:spChg>
        <pc:spChg chg="del">
          <ac:chgData name="Yeh, Lin" userId="f55d07ca-92d5-4a67-bfe4-d478bfeea6b9" providerId="ADAL" clId="{8817DB5F-2EF3-47A9-B2C4-898C2B0EC3EB}" dt="2024-03-28T00:12:01.311" v="564" actId="478"/>
          <ac:spMkLst>
            <pc:docMk/>
            <pc:sldMk cId="3739002525" sldId="282"/>
            <ac:spMk id="339" creationId="{00000000-0000-0000-0000-000000000000}"/>
          </ac:spMkLst>
        </pc:spChg>
        <pc:spChg chg="mod">
          <ac:chgData name="Yeh, Lin" userId="f55d07ca-92d5-4a67-bfe4-d478bfeea6b9" providerId="ADAL" clId="{8817DB5F-2EF3-47A9-B2C4-898C2B0EC3EB}" dt="2024-03-28T00:39:24.285" v="1093" actId="1076"/>
          <ac:spMkLst>
            <pc:docMk/>
            <pc:sldMk cId="3739002525" sldId="282"/>
            <ac:spMk id="340" creationId="{00000000-0000-0000-0000-000000000000}"/>
          </ac:spMkLst>
        </pc:spChg>
        <pc:picChg chg="add del">
          <ac:chgData name="Yeh, Lin" userId="f55d07ca-92d5-4a67-bfe4-d478bfeea6b9" providerId="ADAL" clId="{8817DB5F-2EF3-47A9-B2C4-898C2B0EC3EB}" dt="2024-03-28T00:36:59.831" v="985" actId="22"/>
          <ac:picMkLst>
            <pc:docMk/>
            <pc:sldMk cId="3739002525" sldId="282"/>
            <ac:picMk id="12" creationId="{627E135E-2424-25E0-EFA0-2EEB56CFE1C6}"/>
          </ac:picMkLst>
        </pc:picChg>
      </pc:sldChg>
      <pc:sldChg chg="addSp delSp modSp new mod">
        <pc:chgData name="Yeh, Lin" userId="f55d07ca-92d5-4a67-bfe4-d478bfeea6b9" providerId="ADAL" clId="{8817DB5F-2EF3-47A9-B2C4-898C2B0EC3EB}" dt="2024-03-28T12:51:55.598" v="2444" actId="478"/>
        <pc:sldMkLst>
          <pc:docMk/>
          <pc:sldMk cId="3306030421" sldId="283"/>
        </pc:sldMkLst>
        <pc:spChg chg="del">
          <ac:chgData name="Yeh, Lin" userId="f55d07ca-92d5-4a67-bfe4-d478bfeea6b9" providerId="ADAL" clId="{8817DB5F-2EF3-47A9-B2C4-898C2B0EC3EB}" dt="2024-03-27T23:36:17.518" v="41" actId="478"/>
          <ac:spMkLst>
            <pc:docMk/>
            <pc:sldMk cId="3306030421" sldId="283"/>
            <ac:spMk id="2" creationId="{FC00ED66-2D7D-8D89-6564-BC4B624A7D00}"/>
          </ac:spMkLst>
        </pc:spChg>
        <pc:spChg chg="del">
          <ac:chgData name="Yeh, Lin" userId="f55d07ca-92d5-4a67-bfe4-d478bfeea6b9" providerId="ADAL" clId="{8817DB5F-2EF3-47A9-B2C4-898C2B0EC3EB}" dt="2024-03-27T23:36:17.518" v="41" actId="478"/>
          <ac:spMkLst>
            <pc:docMk/>
            <pc:sldMk cId="3306030421" sldId="283"/>
            <ac:spMk id="3" creationId="{D6F7E2F2-EF5A-A393-38FA-05F1D0AF6CE3}"/>
          </ac:spMkLst>
        </pc:spChg>
        <pc:spChg chg="add mod">
          <ac:chgData name="Yeh, Lin" userId="f55d07ca-92d5-4a67-bfe4-d478bfeea6b9" providerId="ADAL" clId="{8817DB5F-2EF3-47A9-B2C4-898C2B0EC3EB}" dt="2024-03-28T00:51:19.965" v="1448" actId="20577"/>
          <ac:spMkLst>
            <pc:docMk/>
            <pc:sldMk cId="3306030421" sldId="283"/>
            <ac:spMk id="4" creationId="{3CE9BB50-2930-6E6E-6C74-A26DF4E67CBF}"/>
          </ac:spMkLst>
        </pc:spChg>
        <pc:spChg chg="add del mod">
          <ac:chgData name="Yeh, Lin" userId="f55d07ca-92d5-4a67-bfe4-d478bfeea6b9" providerId="ADAL" clId="{8817DB5F-2EF3-47A9-B2C4-898C2B0EC3EB}" dt="2024-03-28T12:51:55.598" v="2444" actId="478"/>
          <ac:spMkLst>
            <pc:docMk/>
            <pc:sldMk cId="3306030421" sldId="283"/>
            <ac:spMk id="5" creationId="{1A188AE7-8D72-305E-E81D-26A3B84988C4}"/>
          </ac:spMkLst>
        </pc:spChg>
        <pc:spChg chg="add mod">
          <ac:chgData name="Yeh, Lin" userId="f55d07ca-92d5-4a67-bfe4-d478bfeea6b9" providerId="ADAL" clId="{8817DB5F-2EF3-47A9-B2C4-898C2B0EC3EB}" dt="2024-03-28T00:54:29.965" v="1500" actId="207"/>
          <ac:spMkLst>
            <pc:docMk/>
            <pc:sldMk cId="3306030421" sldId="283"/>
            <ac:spMk id="8" creationId="{746F8B60-229D-94F8-5572-04C7EEA10307}"/>
          </ac:spMkLst>
        </pc:spChg>
        <pc:spChg chg="add mod">
          <ac:chgData name="Yeh, Lin" userId="f55d07ca-92d5-4a67-bfe4-d478bfeea6b9" providerId="ADAL" clId="{8817DB5F-2EF3-47A9-B2C4-898C2B0EC3EB}" dt="2024-03-28T00:54:06.112" v="1494" actId="14100"/>
          <ac:spMkLst>
            <pc:docMk/>
            <pc:sldMk cId="3306030421" sldId="283"/>
            <ac:spMk id="9" creationId="{E053D776-56CD-8E94-11B1-46B85DC7B4CC}"/>
          </ac:spMkLst>
        </pc:spChg>
        <pc:spChg chg="add mod">
          <ac:chgData name="Yeh, Lin" userId="f55d07ca-92d5-4a67-bfe4-d478bfeea6b9" providerId="ADAL" clId="{8817DB5F-2EF3-47A9-B2C4-898C2B0EC3EB}" dt="2024-03-28T01:00:28.358" v="1647" actId="20577"/>
          <ac:spMkLst>
            <pc:docMk/>
            <pc:sldMk cId="3306030421" sldId="283"/>
            <ac:spMk id="10" creationId="{E16B9D0B-4873-1175-AA8B-9608A5C0187F}"/>
          </ac:spMkLst>
        </pc:spChg>
        <pc:graphicFrameChg chg="add del mod modGraphic">
          <ac:chgData name="Yeh, Lin" userId="f55d07ca-92d5-4a67-bfe4-d478bfeea6b9" providerId="ADAL" clId="{8817DB5F-2EF3-47A9-B2C4-898C2B0EC3EB}" dt="2024-03-28T00:49:36.558" v="1428" actId="478"/>
          <ac:graphicFrameMkLst>
            <pc:docMk/>
            <pc:sldMk cId="3306030421" sldId="283"/>
            <ac:graphicFrameMk id="6" creationId="{05E7C96F-D623-F9E7-2052-4AE1737D4E37}"/>
          </ac:graphicFrameMkLst>
        </pc:graphicFrameChg>
        <pc:graphicFrameChg chg="add mod modGraphic">
          <ac:chgData name="Yeh, Lin" userId="f55d07ca-92d5-4a67-bfe4-d478bfeea6b9" providerId="ADAL" clId="{8817DB5F-2EF3-47A9-B2C4-898C2B0EC3EB}" dt="2024-03-28T12:51:52.077" v="2443" actId="14100"/>
          <ac:graphicFrameMkLst>
            <pc:docMk/>
            <pc:sldMk cId="3306030421" sldId="283"/>
            <ac:graphicFrameMk id="7" creationId="{40F1C81E-28B1-8CB1-9DFB-F1D60D5337E1}"/>
          </ac:graphicFrameMkLst>
        </pc:graphicFrameChg>
      </pc:sldChg>
      <pc:sldChg chg="addSp delSp modSp new mod ord">
        <pc:chgData name="Yeh, Lin" userId="f55d07ca-92d5-4a67-bfe4-d478bfeea6b9" providerId="ADAL" clId="{8817DB5F-2EF3-47A9-B2C4-898C2B0EC3EB}" dt="2024-03-28T15:02:22.046" v="3605"/>
        <pc:sldMkLst>
          <pc:docMk/>
          <pc:sldMk cId="4119890720" sldId="284"/>
        </pc:sldMkLst>
        <pc:spChg chg="del">
          <ac:chgData name="Yeh, Lin" userId="f55d07ca-92d5-4a67-bfe4-d478bfeea6b9" providerId="ADAL" clId="{8817DB5F-2EF3-47A9-B2C4-898C2B0EC3EB}" dt="2024-03-27T23:39:42.834" v="66" actId="478"/>
          <ac:spMkLst>
            <pc:docMk/>
            <pc:sldMk cId="4119890720" sldId="284"/>
            <ac:spMk id="2" creationId="{C4191AE9-B31D-C091-0D1C-86DFDD0930ED}"/>
          </ac:spMkLst>
        </pc:spChg>
        <pc:spChg chg="add mod">
          <ac:chgData name="Yeh, Lin" userId="f55d07ca-92d5-4a67-bfe4-d478bfeea6b9" providerId="ADAL" clId="{8817DB5F-2EF3-47A9-B2C4-898C2B0EC3EB}" dt="2024-03-28T13:57:58.051" v="2450" actId="20577"/>
          <ac:spMkLst>
            <pc:docMk/>
            <pc:sldMk cId="4119890720" sldId="284"/>
            <ac:spMk id="2" creationId="{C5FE5C54-ADB0-3A79-99F5-98A9CA1D3E9B}"/>
          </ac:spMkLst>
        </pc:spChg>
        <pc:spChg chg="del">
          <ac:chgData name="Yeh, Lin" userId="f55d07ca-92d5-4a67-bfe4-d478bfeea6b9" providerId="ADAL" clId="{8817DB5F-2EF3-47A9-B2C4-898C2B0EC3EB}" dt="2024-03-27T23:39:42.834" v="66" actId="478"/>
          <ac:spMkLst>
            <pc:docMk/>
            <pc:sldMk cId="4119890720" sldId="284"/>
            <ac:spMk id="3" creationId="{2C51C04F-F694-8ECA-8AE7-6DD2C9AE1575}"/>
          </ac:spMkLst>
        </pc:spChg>
        <pc:spChg chg="del">
          <ac:chgData name="Yeh, Lin" userId="f55d07ca-92d5-4a67-bfe4-d478bfeea6b9" providerId="ADAL" clId="{8817DB5F-2EF3-47A9-B2C4-898C2B0EC3EB}" dt="2024-03-27T23:39:42.834" v="66" actId="478"/>
          <ac:spMkLst>
            <pc:docMk/>
            <pc:sldMk cId="4119890720" sldId="284"/>
            <ac:spMk id="4" creationId="{8F816F5A-41D3-02CC-64AE-068B6ABB6623}"/>
          </ac:spMkLst>
        </pc:spChg>
        <pc:spChg chg="del">
          <ac:chgData name="Yeh, Lin" userId="f55d07ca-92d5-4a67-bfe4-d478bfeea6b9" providerId="ADAL" clId="{8817DB5F-2EF3-47A9-B2C4-898C2B0EC3EB}" dt="2024-03-27T23:39:42.834" v="66" actId="478"/>
          <ac:spMkLst>
            <pc:docMk/>
            <pc:sldMk cId="4119890720" sldId="284"/>
            <ac:spMk id="5" creationId="{C10686CB-5E9F-E948-A187-32FF07CC0285}"/>
          </ac:spMkLst>
        </pc:spChg>
        <pc:spChg chg="del">
          <ac:chgData name="Yeh, Lin" userId="f55d07ca-92d5-4a67-bfe4-d478bfeea6b9" providerId="ADAL" clId="{8817DB5F-2EF3-47A9-B2C4-898C2B0EC3EB}" dt="2024-03-27T23:39:42.834" v="66" actId="478"/>
          <ac:spMkLst>
            <pc:docMk/>
            <pc:sldMk cId="4119890720" sldId="284"/>
            <ac:spMk id="6" creationId="{268E09FD-82F8-ED33-0974-758D155E65FB}"/>
          </ac:spMkLst>
        </pc:spChg>
        <pc:spChg chg="del">
          <ac:chgData name="Yeh, Lin" userId="f55d07ca-92d5-4a67-bfe4-d478bfeea6b9" providerId="ADAL" clId="{8817DB5F-2EF3-47A9-B2C4-898C2B0EC3EB}" dt="2024-03-27T23:39:42.834" v="66" actId="478"/>
          <ac:spMkLst>
            <pc:docMk/>
            <pc:sldMk cId="4119890720" sldId="284"/>
            <ac:spMk id="7" creationId="{EAAA4F9D-E477-3355-B5B6-97096AB152BD}"/>
          </ac:spMkLst>
        </pc:spChg>
        <pc:spChg chg="del">
          <ac:chgData name="Yeh, Lin" userId="f55d07ca-92d5-4a67-bfe4-d478bfeea6b9" providerId="ADAL" clId="{8817DB5F-2EF3-47A9-B2C4-898C2B0EC3EB}" dt="2024-03-27T23:39:42.834" v="66" actId="478"/>
          <ac:spMkLst>
            <pc:docMk/>
            <pc:sldMk cId="4119890720" sldId="284"/>
            <ac:spMk id="8" creationId="{6DCA03FE-2FE4-9BB9-E291-B75A8FBB23E8}"/>
          </ac:spMkLst>
        </pc:spChg>
        <pc:spChg chg="del">
          <ac:chgData name="Yeh, Lin" userId="f55d07ca-92d5-4a67-bfe4-d478bfeea6b9" providerId="ADAL" clId="{8817DB5F-2EF3-47A9-B2C4-898C2B0EC3EB}" dt="2024-03-27T23:39:42.834" v="66" actId="478"/>
          <ac:spMkLst>
            <pc:docMk/>
            <pc:sldMk cId="4119890720" sldId="284"/>
            <ac:spMk id="9" creationId="{35777CCA-F1D2-073F-EBA5-4DEA81EEED23}"/>
          </ac:spMkLst>
        </pc:spChg>
        <pc:spChg chg="add mod">
          <ac:chgData name="Yeh, Lin" userId="f55d07ca-92d5-4a67-bfe4-d478bfeea6b9" providerId="ADAL" clId="{8817DB5F-2EF3-47A9-B2C4-898C2B0EC3EB}" dt="2024-03-28T01:41:29.722" v="2047" actId="20577"/>
          <ac:spMkLst>
            <pc:docMk/>
            <pc:sldMk cId="4119890720" sldId="284"/>
            <ac:spMk id="10" creationId="{DA53E892-09C1-30F7-1708-CBFDF1DF4A80}"/>
          </ac:spMkLst>
        </pc:spChg>
        <pc:spChg chg="add mod">
          <ac:chgData name="Yeh, Lin" userId="f55d07ca-92d5-4a67-bfe4-d478bfeea6b9" providerId="ADAL" clId="{8817DB5F-2EF3-47A9-B2C4-898C2B0EC3EB}" dt="2024-03-28T01:44:57.313" v="2071" actId="1036"/>
          <ac:spMkLst>
            <pc:docMk/>
            <pc:sldMk cId="4119890720" sldId="284"/>
            <ac:spMk id="11" creationId="{22778957-869A-8EF4-D1B3-2CECAE64861C}"/>
          </ac:spMkLst>
        </pc:spChg>
        <pc:spChg chg="add del mod">
          <ac:chgData name="Yeh, Lin" userId="f55d07ca-92d5-4a67-bfe4-d478bfeea6b9" providerId="ADAL" clId="{8817DB5F-2EF3-47A9-B2C4-898C2B0EC3EB}" dt="2024-03-28T01:22:49.840" v="1975" actId="478"/>
          <ac:spMkLst>
            <pc:docMk/>
            <pc:sldMk cId="4119890720" sldId="284"/>
            <ac:spMk id="12" creationId="{539F9FDB-35EB-1702-DE28-4422A9A80D9A}"/>
          </ac:spMkLst>
        </pc:spChg>
        <pc:spChg chg="add del mod">
          <ac:chgData name="Yeh, Lin" userId="f55d07ca-92d5-4a67-bfe4-d478bfeea6b9" providerId="ADAL" clId="{8817DB5F-2EF3-47A9-B2C4-898C2B0EC3EB}" dt="2024-03-28T01:40:51.982" v="2020" actId="478"/>
          <ac:spMkLst>
            <pc:docMk/>
            <pc:sldMk cId="4119890720" sldId="284"/>
            <ac:spMk id="13" creationId="{860942B2-CF8D-1FC8-CB4F-0F8BEA640B97}"/>
          </ac:spMkLst>
        </pc:spChg>
        <pc:spChg chg="add mod">
          <ac:chgData name="Yeh, Lin" userId="f55d07ca-92d5-4a67-bfe4-d478bfeea6b9" providerId="ADAL" clId="{8817DB5F-2EF3-47A9-B2C4-898C2B0EC3EB}" dt="2024-03-28T01:44:57.313" v="2071" actId="1036"/>
          <ac:spMkLst>
            <pc:docMk/>
            <pc:sldMk cId="4119890720" sldId="284"/>
            <ac:spMk id="14" creationId="{A9C8006C-0E52-FC90-082D-D42C24339DDD}"/>
          </ac:spMkLst>
        </pc:spChg>
      </pc:sldChg>
      <pc:sldChg chg="add del">
        <pc:chgData name="Yeh, Lin" userId="f55d07ca-92d5-4a67-bfe4-d478bfeea6b9" providerId="ADAL" clId="{8817DB5F-2EF3-47A9-B2C4-898C2B0EC3EB}" dt="2024-03-28T01:42:21.528" v="2056" actId="47"/>
        <pc:sldMkLst>
          <pc:docMk/>
          <pc:sldMk cId="77360050" sldId="285"/>
        </pc:sldMkLst>
      </pc:sldChg>
      <pc:sldChg chg="addSp delSp modSp add mod ord modNotesTx">
        <pc:chgData name="Yeh, Lin" userId="f55d07ca-92d5-4a67-bfe4-d478bfeea6b9" providerId="ADAL" clId="{8817DB5F-2EF3-47A9-B2C4-898C2B0EC3EB}" dt="2024-03-28T15:02:22.046" v="3605"/>
        <pc:sldMkLst>
          <pc:docMk/>
          <pc:sldMk cId="1274956097" sldId="286"/>
        </pc:sldMkLst>
        <pc:spChg chg="add mod">
          <ac:chgData name="Yeh, Lin" userId="f55d07ca-92d5-4a67-bfe4-d478bfeea6b9" providerId="ADAL" clId="{8817DB5F-2EF3-47A9-B2C4-898C2B0EC3EB}" dt="2024-03-28T02:01:24.957" v="2353" actId="20577"/>
          <ac:spMkLst>
            <pc:docMk/>
            <pc:sldMk cId="1274956097" sldId="286"/>
            <ac:spMk id="2" creationId="{18724BED-DC0A-A6D1-647E-0150D5257023}"/>
          </ac:spMkLst>
        </pc:spChg>
        <pc:spChg chg="add mod">
          <ac:chgData name="Yeh, Lin" userId="f55d07ca-92d5-4a67-bfe4-d478bfeea6b9" providerId="ADAL" clId="{8817DB5F-2EF3-47A9-B2C4-898C2B0EC3EB}" dt="2024-03-28T13:58:11.674" v="2456" actId="20577"/>
          <ac:spMkLst>
            <pc:docMk/>
            <pc:sldMk cId="1274956097" sldId="286"/>
            <ac:spMk id="3" creationId="{61A791FB-E6F8-BCCA-46B8-12D47E99321B}"/>
          </ac:spMkLst>
        </pc:spChg>
        <pc:spChg chg="add mod">
          <ac:chgData name="Yeh, Lin" userId="f55d07ca-92d5-4a67-bfe4-d478bfeea6b9" providerId="ADAL" clId="{8817DB5F-2EF3-47A9-B2C4-898C2B0EC3EB}" dt="2024-03-28T12:48:53.250" v="2419"/>
          <ac:spMkLst>
            <pc:docMk/>
            <pc:sldMk cId="1274956097" sldId="286"/>
            <ac:spMk id="5" creationId="{536E5FE9-5614-9117-CC8E-576482DA8426}"/>
          </ac:spMkLst>
        </pc:spChg>
        <pc:spChg chg="add mod">
          <ac:chgData name="Yeh, Lin" userId="f55d07ca-92d5-4a67-bfe4-d478bfeea6b9" providerId="ADAL" clId="{8817DB5F-2EF3-47A9-B2C4-898C2B0EC3EB}" dt="2024-03-28T02:03:16.588" v="2383" actId="207"/>
          <ac:spMkLst>
            <pc:docMk/>
            <pc:sldMk cId="1274956097" sldId="286"/>
            <ac:spMk id="6" creationId="{B3CEA565-A573-FE51-C6C8-CC43AD9DF753}"/>
          </ac:spMkLst>
        </pc:spChg>
        <pc:spChg chg="add mod">
          <ac:chgData name="Yeh, Lin" userId="f55d07ca-92d5-4a67-bfe4-d478bfeea6b9" providerId="ADAL" clId="{8817DB5F-2EF3-47A9-B2C4-898C2B0EC3EB}" dt="2024-03-28T12:48:53.250" v="2419"/>
          <ac:spMkLst>
            <pc:docMk/>
            <pc:sldMk cId="1274956097" sldId="286"/>
            <ac:spMk id="7" creationId="{24E842AD-8529-E65F-BAD6-2A63A4517DBA}"/>
          </ac:spMkLst>
        </pc:spChg>
        <pc:spChg chg="add del">
          <ac:chgData name="Yeh, Lin" userId="f55d07ca-92d5-4a67-bfe4-d478bfeea6b9" providerId="ADAL" clId="{8817DB5F-2EF3-47A9-B2C4-898C2B0EC3EB}" dt="2024-03-28T14:37:10.807" v="3187" actId="22"/>
          <ac:spMkLst>
            <pc:docMk/>
            <pc:sldMk cId="1274956097" sldId="286"/>
            <ac:spMk id="7" creationId="{C0A479FC-A1F5-ABA9-AD95-2EF135F8A60C}"/>
          </ac:spMkLst>
        </pc:spChg>
        <pc:spChg chg="del mod">
          <ac:chgData name="Yeh, Lin" userId="f55d07ca-92d5-4a67-bfe4-d478bfeea6b9" providerId="ADAL" clId="{8817DB5F-2EF3-47A9-B2C4-898C2B0EC3EB}" dt="2024-03-28T01:51:56.644" v="2212" actId="478"/>
          <ac:spMkLst>
            <pc:docMk/>
            <pc:sldMk cId="1274956097" sldId="286"/>
            <ac:spMk id="10" creationId="{DA53E892-09C1-30F7-1708-CBFDF1DF4A80}"/>
          </ac:spMkLst>
        </pc:spChg>
        <pc:spChg chg="del mod">
          <ac:chgData name="Yeh, Lin" userId="f55d07ca-92d5-4a67-bfe4-d478bfeea6b9" providerId="ADAL" clId="{8817DB5F-2EF3-47A9-B2C4-898C2B0EC3EB}" dt="2024-03-28T02:00:43.391" v="2338" actId="478"/>
          <ac:spMkLst>
            <pc:docMk/>
            <pc:sldMk cId="1274956097" sldId="286"/>
            <ac:spMk id="11" creationId="{22778957-869A-8EF4-D1B3-2CECAE64861C}"/>
          </ac:spMkLst>
        </pc:spChg>
        <pc:grpChg chg="add mod">
          <ac:chgData name="Yeh, Lin" userId="f55d07ca-92d5-4a67-bfe4-d478bfeea6b9" providerId="ADAL" clId="{8817DB5F-2EF3-47A9-B2C4-898C2B0EC3EB}" dt="2024-03-28T12:48:53.250" v="2419"/>
          <ac:grpSpMkLst>
            <pc:docMk/>
            <pc:sldMk cId="1274956097" sldId="286"/>
            <ac:grpSpMk id="3" creationId="{90E7A440-B7D4-1CA1-8C0B-FF129F9208B9}"/>
          </ac:grpSpMkLst>
        </pc:grpChg>
        <pc:graphicFrameChg chg="add mod modGraphic">
          <ac:chgData name="Yeh, Lin" userId="f55d07ca-92d5-4a67-bfe4-d478bfeea6b9" providerId="ADAL" clId="{8817DB5F-2EF3-47A9-B2C4-898C2B0EC3EB}" dt="2024-03-28T12:50:08.797" v="2431"/>
          <ac:graphicFrameMkLst>
            <pc:docMk/>
            <pc:sldMk cId="1274956097" sldId="286"/>
            <ac:graphicFrameMk id="8" creationId="{57AB2E69-BE20-6545-9AF7-8D576401777F}"/>
          </ac:graphicFrameMkLst>
        </pc:graphicFrameChg>
        <pc:picChg chg="add mod">
          <ac:chgData name="Yeh, Lin" userId="f55d07ca-92d5-4a67-bfe4-d478bfeea6b9" providerId="ADAL" clId="{8817DB5F-2EF3-47A9-B2C4-898C2B0EC3EB}" dt="2024-03-28T01:54:10.835" v="2255" actId="1076"/>
          <ac:picMkLst>
            <pc:docMk/>
            <pc:sldMk cId="1274956097" sldId="286"/>
            <ac:picMk id="4" creationId="{0E51FBD6-785D-0657-5853-F220C12631F6}"/>
          </ac:picMkLst>
        </pc:picChg>
      </pc:sldChg>
      <pc:sldChg chg="addSp delSp modSp add mod ord modNotesTx">
        <pc:chgData name="Yeh, Lin" userId="f55d07ca-92d5-4a67-bfe4-d478bfeea6b9" providerId="ADAL" clId="{8817DB5F-2EF3-47A9-B2C4-898C2B0EC3EB}" dt="2024-03-28T15:02:22.046" v="3605"/>
        <pc:sldMkLst>
          <pc:docMk/>
          <pc:sldMk cId="1000566841" sldId="287"/>
        </pc:sldMkLst>
        <pc:spChg chg="add mod">
          <ac:chgData name="Yeh, Lin" userId="f55d07ca-92d5-4a67-bfe4-d478bfeea6b9" providerId="ADAL" clId="{8817DB5F-2EF3-47A9-B2C4-898C2B0EC3EB}" dt="2024-03-28T13:58:05.451" v="2453" actId="20577"/>
          <ac:spMkLst>
            <pc:docMk/>
            <pc:sldMk cId="1000566841" sldId="287"/>
            <ac:spMk id="5" creationId="{D6EADEF4-CB00-71EB-DB08-BF1CE4B2AFF6}"/>
          </ac:spMkLst>
        </pc:spChg>
        <pc:spChg chg="mod">
          <ac:chgData name="Yeh, Lin" userId="f55d07ca-92d5-4a67-bfe4-d478bfeea6b9" providerId="ADAL" clId="{8817DB5F-2EF3-47A9-B2C4-898C2B0EC3EB}" dt="2024-03-28T02:01:39.818" v="2363" actId="20577"/>
          <ac:spMkLst>
            <pc:docMk/>
            <pc:sldMk cId="1000566841" sldId="287"/>
            <ac:spMk id="10" creationId="{DA53E892-09C1-30F7-1708-CBFDF1DF4A80}"/>
          </ac:spMkLst>
        </pc:spChg>
        <pc:spChg chg="del mod">
          <ac:chgData name="Yeh, Lin" userId="f55d07ca-92d5-4a67-bfe4-d478bfeea6b9" providerId="ADAL" clId="{8817DB5F-2EF3-47A9-B2C4-898C2B0EC3EB}" dt="2024-03-28T01:51:51.361" v="2211" actId="478"/>
          <ac:spMkLst>
            <pc:docMk/>
            <pc:sldMk cId="1000566841" sldId="287"/>
            <ac:spMk id="11" creationId="{22778957-869A-8EF4-D1B3-2CECAE64861C}"/>
          </ac:spMkLst>
        </pc:spChg>
        <pc:graphicFrameChg chg="add mod modGraphic">
          <ac:chgData name="Yeh, Lin" userId="f55d07ca-92d5-4a67-bfe4-d478bfeea6b9" providerId="ADAL" clId="{8817DB5F-2EF3-47A9-B2C4-898C2B0EC3EB}" dt="2024-03-28T12:45:45.972" v="2394" actId="14100"/>
          <ac:graphicFrameMkLst>
            <pc:docMk/>
            <pc:sldMk cId="1000566841" sldId="287"/>
            <ac:graphicFrameMk id="2" creationId="{56EC45C4-B285-80B3-7A28-7F6C47219D2F}"/>
          </ac:graphicFrameMkLst>
        </pc:graphicFrameChg>
        <pc:graphicFrameChg chg="add mod modGraphic">
          <ac:chgData name="Yeh, Lin" userId="f55d07ca-92d5-4a67-bfe4-d478bfeea6b9" providerId="ADAL" clId="{8817DB5F-2EF3-47A9-B2C4-898C2B0EC3EB}" dt="2024-03-28T12:48:43.166" v="2417" actId="14100"/>
          <ac:graphicFrameMkLst>
            <pc:docMk/>
            <pc:sldMk cId="1000566841" sldId="287"/>
            <ac:graphicFrameMk id="3" creationId="{B1711FAF-0943-FFDC-995F-CC0B0F8B8CC2}"/>
          </ac:graphicFrameMkLst>
        </pc:graphicFrameChg>
        <pc:picChg chg="add mod">
          <ac:chgData name="Yeh, Lin" userId="f55d07ca-92d5-4a67-bfe4-d478bfeea6b9" providerId="ADAL" clId="{8817DB5F-2EF3-47A9-B2C4-898C2B0EC3EB}" dt="2024-03-28T12:45:38.437" v="2393" actId="14100"/>
          <ac:picMkLst>
            <pc:docMk/>
            <pc:sldMk cId="1000566841" sldId="287"/>
            <ac:picMk id="4" creationId="{267BDB7E-4758-EE2A-C66F-85FEEFC8EEAA}"/>
          </ac:picMkLst>
        </pc:picChg>
      </pc:sldChg>
      <pc:sldChg chg="new del">
        <pc:chgData name="Yeh, Lin" userId="f55d07ca-92d5-4a67-bfe4-d478bfeea6b9" providerId="ADAL" clId="{8817DB5F-2EF3-47A9-B2C4-898C2B0EC3EB}" dt="2024-03-27T23:55:00.221" v="409" actId="47"/>
        <pc:sldMkLst>
          <pc:docMk/>
          <pc:sldMk cId="826254029" sldId="288"/>
        </pc:sldMkLst>
      </pc:sldChg>
      <pc:sldChg chg="delSp modSp add del mod modShow">
        <pc:chgData name="Yeh, Lin" userId="f55d07ca-92d5-4a67-bfe4-d478bfeea6b9" providerId="ADAL" clId="{8817DB5F-2EF3-47A9-B2C4-898C2B0EC3EB}" dt="2024-03-28T13:42:34.320" v="2445" actId="2696"/>
        <pc:sldMkLst>
          <pc:docMk/>
          <pc:sldMk cId="999899816" sldId="288"/>
        </pc:sldMkLst>
        <pc:spChg chg="mod">
          <ac:chgData name="Yeh, Lin" userId="f55d07ca-92d5-4a67-bfe4-d478bfeea6b9" providerId="ADAL" clId="{8817DB5F-2EF3-47A9-B2C4-898C2B0EC3EB}" dt="2024-03-27T23:58:09.136" v="424" actId="20577"/>
          <ac:spMkLst>
            <pc:docMk/>
            <pc:sldMk cId="999899816" sldId="288"/>
            <ac:spMk id="10" creationId="{DA53E892-09C1-30F7-1708-CBFDF1DF4A80}"/>
          </ac:spMkLst>
        </pc:spChg>
        <pc:spChg chg="del">
          <ac:chgData name="Yeh, Lin" userId="f55d07ca-92d5-4a67-bfe4-d478bfeea6b9" providerId="ADAL" clId="{8817DB5F-2EF3-47A9-B2C4-898C2B0EC3EB}" dt="2024-03-27T23:56:32.497" v="411" actId="478"/>
          <ac:spMkLst>
            <pc:docMk/>
            <pc:sldMk cId="999899816" sldId="288"/>
            <ac:spMk id="11" creationId="{22778957-869A-8EF4-D1B3-2CECAE64861C}"/>
          </ac:spMkLst>
        </pc:spChg>
      </pc:sldChg>
      <pc:sldChg chg="delSp modSp add del mod">
        <pc:chgData name="Yeh, Lin" userId="f55d07ca-92d5-4a67-bfe4-d478bfeea6b9" providerId="ADAL" clId="{8817DB5F-2EF3-47A9-B2C4-898C2B0EC3EB}" dt="2024-03-28T01:42:16.423" v="2055" actId="47"/>
        <pc:sldMkLst>
          <pc:docMk/>
          <pc:sldMk cId="1016689850" sldId="289"/>
        </pc:sldMkLst>
        <pc:spChg chg="mod">
          <ac:chgData name="Yeh, Lin" userId="f55d07ca-92d5-4a67-bfe4-d478bfeea6b9" providerId="ADAL" clId="{8817DB5F-2EF3-47A9-B2C4-898C2B0EC3EB}" dt="2024-03-28T01:40:24.791" v="2015" actId="20577"/>
          <ac:spMkLst>
            <pc:docMk/>
            <pc:sldMk cId="1016689850" sldId="289"/>
            <ac:spMk id="10" creationId="{DA53E892-09C1-30F7-1708-CBFDF1DF4A80}"/>
          </ac:spMkLst>
        </pc:spChg>
        <pc:spChg chg="del">
          <ac:chgData name="Yeh, Lin" userId="f55d07ca-92d5-4a67-bfe4-d478bfeea6b9" providerId="ADAL" clId="{8817DB5F-2EF3-47A9-B2C4-898C2B0EC3EB}" dt="2024-03-28T01:40:39.471" v="2017" actId="478"/>
          <ac:spMkLst>
            <pc:docMk/>
            <pc:sldMk cId="1016689850" sldId="289"/>
            <ac:spMk id="11" creationId="{22778957-869A-8EF4-D1B3-2CECAE64861C}"/>
          </ac:spMkLst>
        </pc:spChg>
        <pc:spChg chg="mod">
          <ac:chgData name="Yeh, Lin" userId="f55d07ca-92d5-4a67-bfe4-d478bfeea6b9" providerId="ADAL" clId="{8817DB5F-2EF3-47A9-B2C4-898C2B0EC3EB}" dt="2024-03-28T01:40:48.579" v="2019" actId="20577"/>
          <ac:spMkLst>
            <pc:docMk/>
            <pc:sldMk cId="1016689850" sldId="289"/>
            <ac:spMk id="13" creationId="{860942B2-CF8D-1FC8-CB4F-0F8BEA640B97}"/>
          </ac:spMkLst>
        </pc:spChg>
      </pc:sldChg>
      <pc:sldChg chg="addSp delSp modSp add mod ord modNotesTx">
        <pc:chgData name="Yeh, Lin" userId="f55d07ca-92d5-4a67-bfe4-d478bfeea6b9" providerId="ADAL" clId="{8817DB5F-2EF3-47A9-B2C4-898C2B0EC3EB}" dt="2024-03-28T15:02:22.046" v="3605"/>
        <pc:sldMkLst>
          <pc:docMk/>
          <pc:sldMk cId="1212515652" sldId="289"/>
        </pc:sldMkLst>
        <pc:spChg chg="mod">
          <ac:chgData name="Yeh, Lin" userId="f55d07ca-92d5-4a67-bfe4-d478bfeea6b9" providerId="ADAL" clId="{8817DB5F-2EF3-47A9-B2C4-898C2B0EC3EB}" dt="2024-03-28T02:01:19.628" v="2349" actId="20577"/>
          <ac:spMkLst>
            <pc:docMk/>
            <pc:sldMk cId="1212515652" sldId="289"/>
            <ac:spMk id="2" creationId="{18724BED-DC0A-A6D1-647E-0150D5257023}"/>
          </ac:spMkLst>
        </pc:spChg>
        <pc:spChg chg="add mod">
          <ac:chgData name="Yeh, Lin" userId="f55d07ca-92d5-4a67-bfe4-d478bfeea6b9" providerId="ADAL" clId="{8817DB5F-2EF3-47A9-B2C4-898C2B0EC3EB}" dt="2024-03-28T13:58:16.501" v="2459" actId="20577"/>
          <ac:spMkLst>
            <pc:docMk/>
            <pc:sldMk cId="1212515652" sldId="289"/>
            <ac:spMk id="4" creationId="{B38470CA-7C28-E84C-BA3E-2944C21CF33E}"/>
          </ac:spMkLst>
        </pc:spChg>
        <pc:spChg chg="mod">
          <ac:chgData name="Yeh, Lin" userId="f55d07ca-92d5-4a67-bfe4-d478bfeea6b9" providerId="ADAL" clId="{8817DB5F-2EF3-47A9-B2C4-898C2B0EC3EB}" dt="2024-03-28T02:03:13.607" v="2382" actId="207"/>
          <ac:spMkLst>
            <pc:docMk/>
            <pc:sldMk cId="1212515652" sldId="289"/>
            <ac:spMk id="6" creationId="{B3CEA565-A573-FE51-C6C8-CC43AD9DF753}"/>
          </ac:spMkLst>
        </pc:spChg>
        <pc:spChg chg="del">
          <ac:chgData name="Yeh, Lin" userId="f55d07ca-92d5-4a67-bfe4-d478bfeea6b9" providerId="ADAL" clId="{8817DB5F-2EF3-47A9-B2C4-898C2B0EC3EB}" dt="2024-03-28T02:00:45.145" v="2339" actId="478"/>
          <ac:spMkLst>
            <pc:docMk/>
            <pc:sldMk cId="1212515652" sldId="289"/>
            <ac:spMk id="11" creationId="{22778957-869A-8EF4-D1B3-2CECAE64861C}"/>
          </ac:spMkLst>
        </pc:spChg>
        <pc:graphicFrameChg chg="add mod">
          <ac:chgData name="Yeh, Lin" userId="f55d07ca-92d5-4a67-bfe4-d478bfeea6b9" providerId="ADAL" clId="{8817DB5F-2EF3-47A9-B2C4-898C2B0EC3EB}" dt="2024-03-28T12:50:10.655" v="2432" actId="108"/>
          <ac:graphicFrameMkLst>
            <pc:docMk/>
            <pc:sldMk cId="1212515652" sldId="289"/>
            <ac:graphicFrameMk id="3" creationId="{B7C414EF-5CF9-4172-65F5-C8DE867997D3}"/>
          </ac:graphicFrameMkLst>
        </pc:graphicFrameChg>
        <pc:picChg chg="del">
          <ac:chgData name="Yeh, Lin" userId="f55d07ca-92d5-4a67-bfe4-d478bfeea6b9" providerId="ADAL" clId="{8817DB5F-2EF3-47A9-B2C4-898C2B0EC3EB}" dt="2024-03-28T01:58:42.369" v="2318" actId="478"/>
          <ac:picMkLst>
            <pc:docMk/>
            <pc:sldMk cId="1212515652" sldId="289"/>
            <ac:picMk id="4" creationId="{0E51FBD6-785D-0657-5853-F220C12631F6}"/>
          </ac:picMkLst>
        </pc:picChg>
        <pc:picChg chg="add mod">
          <ac:chgData name="Yeh, Lin" userId="f55d07ca-92d5-4a67-bfe4-d478bfeea6b9" providerId="ADAL" clId="{8817DB5F-2EF3-47A9-B2C4-898C2B0EC3EB}" dt="2024-03-28T01:59:05.076" v="2322" actId="1076"/>
          <ac:picMkLst>
            <pc:docMk/>
            <pc:sldMk cId="1212515652" sldId="289"/>
            <ac:picMk id="5" creationId="{BD90EA48-564D-1027-98D8-A77B166A034F}"/>
          </ac:picMkLst>
        </pc:picChg>
      </pc:sldChg>
      <pc:sldChg chg="addSp delSp modSp add mod ord modNotesTx">
        <pc:chgData name="Yeh, Lin" userId="f55d07ca-92d5-4a67-bfe4-d478bfeea6b9" providerId="ADAL" clId="{8817DB5F-2EF3-47A9-B2C4-898C2B0EC3EB}" dt="2024-03-28T15:02:22.046" v="3605"/>
        <pc:sldMkLst>
          <pc:docMk/>
          <pc:sldMk cId="2655026189" sldId="290"/>
        </pc:sldMkLst>
        <pc:spChg chg="mod">
          <ac:chgData name="Yeh, Lin" userId="f55d07ca-92d5-4a67-bfe4-d478bfeea6b9" providerId="ADAL" clId="{8817DB5F-2EF3-47A9-B2C4-898C2B0EC3EB}" dt="2024-03-28T02:01:17.140" v="2347" actId="20577"/>
          <ac:spMkLst>
            <pc:docMk/>
            <pc:sldMk cId="2655026189" sldId="290"/>
            <ac:spMk id="2" creationId="{18724BED-DC0A-A6D1-647E-0150D5257023}"/>
          </ac:spMkLst>
        </pc:spChg>
        <pc:spChg chg="add mod">
          <ac:chgData name="Yeh, Lin" userId="f55d07ca-92d5-4a67-bfe4-d478bfeea6b9" providerId="ADAL" clId="{8817DB5F-2EF3-47A9-B2C4-898C2B0EC3EB}" dt="2024-03-28T13:58:23.768" v="2462" actId="20577"/>
          <ac:spMkLst>
            <pc:docMk/>
            <pc:sldMk cId="2655026189" sldId="290"/>
            <ac:spMk id="3" creationId="{48AC5BF8-7E74-B7CE-D218-897C510D5EDC}"/>
          </ac:spMkLst>
        </pc:spChg>
        <pc:spChg chg="mod">
          <ac:chgData name="Yeh, Lin" userId="f55d07ca-92d5-4a67-bfe4-d478bfeea6b9" providerId="ADAL" clId="{8817DB5F-2EF3-47A9-B2C4-898C2B0EC3EB}" dt="2024-03-28T02:03:09.239" v="2381" actId="207"/>
          <ac:spMkLst>
            <pc:docMk/>
            <pc:sldMk cId="2655026189" sldId="290"/>
            <ac:spMk id="6" creationId="{B3CEA565-A573-FE51-C6C8-CC43AD9DF753}"/>
          </ac:spMkLst>
        </pc:spChg>
        <pc:spChg chg="del mod">
          <ac:chgData name="Yeh, Lin" userId="f55d07ca-92d5-4a67-bfe4-d478bfeea6b9" providerId="ADAL" clId="{8817DB5F-2EF3-47A9-B2C4-898C2B0EC3EB}" dt="2024-03-28T02:00:46.979" v="2340" actId="478"/>
          <ac:spMkLst>
            <pc:docMk/>
            <pc:sldMk cId="2655026189" sldId="290"/>
            <ac:spMk id="11" creationId="{22778957-869A-8EF4-D1B3-2CECAE64861C}"/>
          </ac:spMkLst>
        </pc:spChg>
        <pc:graphicFrameChg chg="add del mod">
          <ac:chgData name="Yeh, Lin" userId="f55d07ca-92d5-4a67-bfe4-d478bfeea6b9" providerId="ADAL" clId="{8817DB5F-2EF3-47A9-B2C4-898C2B0EC3EB}" dt="2024-03-28T12:50:30.729" v="2433" actId="478"/>
          <ac:graphicFrameMkLst>
            <pc:docMk/>
            <pc:sldMk cId="2655026189" sldId="290"/>
            <ac:graphicFrameMk id="3" creationId="{9E980546-2037-A99F-7480-C76078C03355}"/>
          </ac:graphicFrameMkLst>
        </pc:graphicFrameChg>
        <pc:graphicFrameChg chg="add mod">
          <ac:chgData name="Yeh, Lin" userId="f55d07ca-92d5-4a67-bfe4-d478bfeea6b9" providerId="ADAL" clId="{8817DB5F-2EF3-47A9-B2C4-898C2B0EC3EB}" dt="2024-03-28T12:50:34.825" v="2434"/>
          <ac:graphicFrameMkLst>
            <pc:docMk/>
            <pc:sldMk cId="2655026189" sldId="290"/>
            <ac:graphicFrameMk id="5" creationId="{45481043-E411-DBD5-7EFE-0AD177CC434D}"/>
          </ac:graphicFrameMkLst>
        </pc:graphicFrameChg>
        <pc:picChg chg="add mod">
          <ac:chgData name="Yeh, Lin" userId="f55d07ca-92d5-4a67-bfe4-d478bfeea6b9" providerId="ADAL" clId="{8817DB5F-2EF3-47A9-B2C4-898C2B0EC3EB}" dt="2024-03-28T02:00:09.191" v="2336" actId="1076"/>
          <ac:picMkLst>
            <pc:docMk/>
            <pc:sldMk cId="2655026189" sldId="290"/>
            <ac:picMk id="4" creationId="{9F803D1A-8B01-6326-0314-5DB72BD68EED}"/>
          </ac:picMkLst>
        </pc:picChg>
        <pc:picChg chg="del">
          <ac:chgData name="Yeh, Lin" userId="f55d07ca-92d5-4a67-bfe4-d478bfeea6b9" providerId="ADAL" clId="{8817DB5F-2EF3-47A9-B2C4-898C2B0EC3EB}" dt="2024-03-28T01:59:21.563" v="2325" actId="478"/>
          <ac:picMkLst>
            <pc:docMk/>
            <pc:sldMk cId="2655026189" sldId="290"/>
            <ac:picMk id="5" creationId="{BD90EA48-564D-1027-98D8-A77B166A034F}"/>
          </ac:picMkLst>
        </pc:picChg>
        <pc:picChg chg="add mod">
          <ac:chgData name="Yeh, Lin" userId="f55d07ca-92d5-4a67-bfe4-d478bfeea6b9" providerId="ADAL" clId="{8817DB5F-2EF3-47A9-B2C4-898C2B0EC3EB}" dt="2024-03-28T02:00:06.933" v="2335" actId="1076"/>
          <ac:picMkLst>
            <pc:docMk/>
            <pc:sldMk cId="2655026189" sldId="290"/>
            <ac:picMk id="8" creationId="{9FCF0ADC-5487-9D26-40FE-1DD9A4E5B8AD}"/>
          </ac:picMkLst>
        </pc:picChg>
      </pc:sldChg>
      <pc:sldChg chg="addSp delSp modSp add mod ord modNotesTx">
        <pc:chgData name="Yeh, Lin" userId="f55d07ca-92d5-4a67-bfe4-d478bfeea6b9" providerId="ADAL" clId="{8817DB5F-2EF3-47A9-B2C4-898C2B0EC3EB}" dt="2024-03-28T15:02:22.046" v="3605"/>
        <pc:sldMkLst>
          <pc:docMk/>
          <pc:sldMk cId="2308888221" sldId="291"/>
        </pc:sldMkLst>
        <pc:spChg chg="mod">
          <ac:chgData name="Yeh, Lin" userId="f55d07ca-92d5-4a67-bfe4-d478bfeea6b9" providerId="ADAL" clId="{8817DB5F-2EF3-47A9-B2C4-898C2B0EC3EB}" dt="2024-03-28T02:01:09.088" v="2345"/>
          <ac:spMkLst>
            <pc:docMk/>
            <pc:sldMk cId="2308888221" sldId="291"/>
            <ac:spMk id="2" creationId="{18724BED-DC0A-A6D1-647E-0150D5257023}"/>
          </ac:spMkLst>
        </pc:spChg>
        <pc:spChg chg="add mod">
          <ac:chgData name="Yeh, Lin" userId="f55d07ca-92d5-4a67-bfe4-d478bfeea6b9" providerId="ADAL" clId="{8817DB5F-2EF3-47A9-B2C4-898C2B0EC3EB}" dt="2024-03-28T13:59:01.982" v="2481" actId="1035"/>
          <ac:spMkLst>
            <pc:docMk/>
            <pc:sldMk cId="2308888221" sldId="291"/>
            <ac:spMk id="4" creationId="{71A930C1-7E8F-7C4F-2981-019534A203F5}"/>
          </ac:spMkLst>
        </pc:spChg>
        <pc:spChg chg="mod">
          <ac:chgData name="Yeh, Lin" userId="f55d07ca-92d5-4a67-bfe4-d478bfeea6b9" providerId="ADAL" clId="{8817DB5F-2EF3-47A9-B2C4-898C2B0EC3EB}" dt="2024-03-28T02:03:26.759" v="2385" actId="207"/>
          <ac:spMkLst>
            <pc:docMk/>
            <pc:sldMk cId="2308888221" sldId="291"/>
            <ac:spMk id="6" creationId="{B3CEA565-A573-FE51-C6C8-CC43AD9DF753}"/>
          </ac:spMkLst>
        </pc:spChg>
        <pc:spChg chg="del mod">
          <ac:chgData name="Yeh, Lin" userId="f55d07ca-92d5-4a67-bfe4-d478bfeea6b9" providerId="ADAL" clId="{8817DB5F-2EF3-47A9-B2C4-898C2B0EC3EB}" dt="2024-03-28T02:02:16.398" v="2375" actId="478"/>
          <ac:spMkLst>
            <pc:docMk/>
            <pc:sldMk cId="2308888221" sldId="291"/>
            <ac:spMk id="11" creationId="{22778957-869A-8EF4-D1B3-2CECAE64861C}"/>
          </ac:spMkLst>
        </pc:spChg>
        <pc:graphicFrameChg chg="add mod modGraphic">
          <ac:chgData name="Yeh, Lin" userId="f55d07ca-92d5-4a67-bfe4-d478bfeea6b9" providerId="ADAL" clId="{8817DB5F-2EF3-47A9-B2C4-898C2B0EC3EB}" dt="2024-03-28T12:50:53.731" v="2439" actId="108"/>
          <ac:graphicFrameMkLst>
            <pc:docMk/>
            <pc:sldMk cId="2308888221" sldId="291"/>
            <ac:graphicFrameMk id="3" creationId="{11D429F1-9FE2-D7DE-D897-CD8D8FC59B50}"/>
          </ac:graphicFrameMkLst>
        </pc:graphicFrameChg>
        <pc:picChg chg="del">
          <ac:chgData name="Yeh, Lin" userId="f55d07ca-92d5-4a67-bfe4-d478bfeea6b9" providerId="ADAL" clId="{8817DB5F-2EF3-47A9-B2C4-898C2B0EC3EB}" dt="2024-03-28T02:02:02.761" v="2364" actId="478"/>
          <ac:picMkLst>
            <pc:docMk/>
            <pc:sldMk cId="2308888221" sldId="291"/>
            <ac:picMk id="4" creationId="{9F803D1A-8B01-6326-0314-5DB72BD68EED}"/>
          </ac:picMkLst>
        </pc:picChg>
        <pc:picChg chg="add del">
          <ac:chgData name="Yeh, Lin" userId="f55d07ca-92d5-4a67-bfe4-d478bfeea6b9" providerId="ADAL" clId="{8817DB5F-2EF3-47A9-B2C4-898C2B0EC3EB}" dt="2024-03-28T02:01:01.181" v="2342" actId="22"/>
          <ac:picMkLst>
            <pc:docMk/>
            <pc:sldMk cId="2308888221" sldId="291"/>
            <ac:picMk id="5" creationId="{358BA699-9AE6-2235-E17D-AC753731CB52}"/>
          </ac:picMkLst>
        </pc:picChg>
        <pc:picChg chg="del">
          <ac:chgData name="Yeh, Lin" userId="f55d07ca-92d5-4a67-bfe4-d478bfeea6b9" providerId="ADAL" clId="{8817DB5F-2EF3-47A9-B2C4-898C2B0EC3EB}" dt="2024-03-28T02:02:04.381" v="2365" actId="478"/>
          <ac:picMkLst>
            <pc:docMk/>
            <pc:sldMk cId="2308888221" sldId="291"/>
            <ac:picMk id="8" creationId="{9FCF0ADC-5487-9D26-40FE-1DD9A4E5B8AD}"/>
          </ac:picMkLst>
        </pc:picChg>
      </pc:sldChg>
      <pc:sldChg chg="delSp modSp add mod modNotesTx">
        <pc:chgData name="Yeh, Lin" userId="f55d07ca-92d5-4a67-bfe4-d478bfeea6b9" providerId="ADAL" clId="{8817DB5F-2EF3-47A9-B2C4-898C2B0EC3EB}" dt="2024-03-28T14:34:19.819" v="3105" actId="6549"/>
        <pc:sldMkLst>
          <pc:docMk/>
          <pc:sldMk cId="3061997959" sldId="292"/>
        </pc:sldMkLst>
        <pc:spChg chg="mod">
          <ac:chgData name="Yeh, Lin" userId="f55d07ca-92d5-4a67-bfe4-d478bfeea6b9" providerId="ADAL" clId="{8817DB5F-2EF3-47A9-B2C4-898C2B0EC3EB}" dt="2024-03-28T14:28:14.343" v="3072" actId="6549"/>
          <ac:spMkLst>
            <pc:docMk/>
            <pc:sldMk cId="3061997959" sldId="292"/>
            <ac:spMk id="3" creationId="{53EBE5D1-9FC6-6F29-1095-6CBC1EDC5374}"/>
          </ac:spMkLst>
        </pc:spChg>
        <pc:spChg chg="del">
          <ac:chgData name="Yeh, Lin" userId="f55d07ca-92d5-4a67-bfe4-d478bfeea6b9" providerId="ADAL" clId="{8817DB5F-2EF3-47A9-B2C4-898C2B0EC3EB}" dt="2024-03-28T14:28:32.355" v="3073" actId="478"/>
          <ac:spMkLst>
            <pc:docMk/>
            <pc:sldMk cId="3061997959" sldId="292"/>
            <ac:spMk id="8" creationId="{F47BCD19-9BC2-58E5-1374-4FFE8E847AF4}"/>
          </ac:spMkLst>
        </pc:spChg>
        <pc:spChg chg="del">
          <ac:chgData name="Yeh, Lin" userId="f55d07ca-92d5-4a67-bfe4-d478bfeea6b9" providerId="ADAL" clId="{8817DB5F-2EF3-47A9-B2C4-898C2B0EC3EB}" dt="2024-03-28T14:28:32.355" v="3073" actId="478"/>
          <ac:spMkLst>
            <pc:docMk/>
            <pc:sldMk cId="3061997959" sldId="292"/>
            <ac:spMk id="9" creationId="{90799F43-8EA2-7CC3-D1D0-82D584748F2E}"/>
          </ac:spMkLst>
        </pc:spChg>
        <pc:spChg chg="del">
          <ac:chgData name="Yeh, Lin" userId="f55d07ca-92d5-4a67-bfe4-d478bfeea6b9" providerId="ADAL" clId="{8817DB5F-2EF3-47A9-B2C4-898C2B0EC3EB}" dt="2024-03-28T14:28:32.355" v="3073" actId="478"/>
          <ac:spMkLst>
            <pc:docMk/>
            <pc:sldMk cId="3061997959" sldId="292"/>
            <ac:spMk id="10" creationId="{16A3E984-D7F5-6121-5FF0-AD870B16D049}"/>
          </ac:spMkLst>
        </pc:spChg>
        <pc:spChg chg="del">
          <ac:chgData name="Yeh, Lin" userId="f55d07ca-92d5-4a67-bfe4-d478bfeea6b9" providerId="ADAL" clId="{8817DB5F-2EF3-47A9-B2C4-898C2B0EC3EB}" dt="2024-03-28T14:28:32.355" v="3073" actId="478"/>
          <ac:spMkLst>
            <pc:docMk/>
            <pc:sldMk cId="3061997959" sldId="292"/>
            <ac:spMk id="13" creationId="{0605628A-E1AD-9457-75F9-605D39475651}"/>
          </ac:spMkLst>
        </pc:spChg>
        <pc:spChg chg="del">
          <ac:chgData name="Yeh, Lin" userId="f55d07ca-92d5-4a67-bfe4-d478bfeea6b9" providerId="ADAL" clId="{8817DB5F-2EF3-47A9-B2C4-898C2B0EC3EB}" dt="2024-03-28T14:28:32.355" v="3073" actId="478"/>
          <ac:spMkLst>
            <pc:docMk/>
            <pc:sldMk cId="3061997959" sldId="292"/>
            <ac:spMk id="14" creationId="{DC34AD92-6A41-0629-466C-3CB17392B93B}"/>
          </ac:spMkLst>
        </pc:spChg>
        <pc:spChg chg="del">
          <ac:chgData name="Yeh, Lin" userId="f55d07ca-92d5-4a67-bfe4-d478bfeea6b9" providerId="ADAL" clId="{8817DB5F-2EF3-47A9-B2C4-898C2B0EC3EB}" dt="2024-03-28T14:28:32.355" v="3073" actId="478"/>
          <ac:spMkLst>
            <pc:docMk/>
            <pc:sldMk cId="3061997959" sldId="292"/>
            <ac:spMk id="15" creationId="{DE0B2E59-0F8C-E677-D08F-37922AB0CE18}"/>
          </ac:spMkLst>
        </pc:spChg>
      </pc:sldChg>
      <pc:sldChg chg="new del">
        <pc:chgData name="Yeh, Lin" userId="f55d07ca-92d5-4a67-bfe4-d478bfeea6b9" providerId="ADAL" clId="{8817DB5F-2EF3-47A9-B2C4-898C2B0EC3EB}" dt="2024-03-28T14:20:08.260" v="2889" actId="47"/>
        <pc:sldMkLst>
          <pc:docMk/>
          <pc:sldMk cId="4160846377" sldId="292"/>
        </pc:sldMkLst>
      </pc:sldChg>
      <pc:sldChg chg="addSp modSp add mod">
        <pc:chgData name="Yeh, Lin" userId="f55d07ca-92d5-4a67-bfe4-d478bfeea6b9" providerId="ADAL" clId="{8817DB5F-2EF3-47A9-B2C4-898C2B0EC3EB}" dt="2024-03-28T14:30:50.080" v="3104"/>
        <pc:sldMkLst>
          <pc:docMk/>
          <pc:sldMk cId="2806555653" sldId="293"/>
        </pc:sldMkLst>
        <pc:spChg chg="mod">
          <ac:chgData name="Yeh, Lin" userId="f55d07ca-92d5-4a67-bfe4-d478bfeea6b9" providerId="ADAL" clId="{8817DB5F-2EF3-47A9-B2C4-898C2B0EC3EB}" dt="2024-03-28T14:30:28.410" v="3103" actId="20577"/>
          <ac:spMkLst>
            <pc:docMk/>
            <pc:sldMk cId="2806555653" sldId="293"/>
            <ac:spMk id="3" creationId="{53EBE5D1-9FC6-6F29-1095-6CBC1EDC5374}"/>
          </ac:spMkLst>
        </pc:spChg>
        <pc:picChg chg="add mod">
          <ac:chgData name="Yeh, Lin" userId="f55d07ca-92d5-4a67-bfe4-d478bfeea6b9" providerId="ADAL" clId="{8817DB5F-2EF3-47A9-B2C4-898C2B0EC3EB}" dt="2024-03-28T14:30:50.080" v="3104"/>
          <ac:picMkLst>
            <pc:docMk/>
            <pc:sldMk cId="2806555653" sldId="293"/>
            <ac:picMk id="2" creationId="{19DFCD86-F2A8-B0D0-94A5-DA04DD06B988}"/>
          </ac:picMkLst>
        </pc:picChg>
        <pc:picChg chg="add mod">
          <ac:chgData name="Yeh, Lin" userId="f55d07ca-92d5-4a67-bfe4-d478bfeea6b9" providerId="ADAL" clId="{8817DB5F-2EF3-47A9-B2C4-898C2B0EC3EB}" dt="2024-03-28T14:30:50.080" v="3104"/>
          <ac:picMkLst>
            <pc:docMk/>
            <pc:sldMk cId="2806555653" sldId="293"/>
            <ac:picMk id="4" creationId="{965256A4-36C5-9C91-1272-9BB96540D68A}"/>
          </ac:picMkLst>
        </pc:picChg>
      </pc:sldChg>
      <pc:sldChg chg="modSp add mod">
        <pc:chgData name="Yeh, Lin" userId="f55d07ca-92d5-4a67-bfe4-d478bfeea6b9" providerId="ADAL" clId="{8817DB5F-2EF3-47A9-B2C4-898C2B0EC3EB}" dt="2024-03-28T15:03:17.213" v="3614" actId="6549"/>
        <pc:sldMkLst>
          <pc:docMk/>
          <pc:sldMk cId="3466825003" sldId="294"/>
        </pc:sldMkLst>
        <pc:spChg chg="mod">
          <ac:chgData name="Yeh, Lin" userId="f55d07ca-92d5-4a67-bfe4-d478bfeea6b9" providerId="ADAL" clId="{8817DB5F-2EF3-47A9-B2C4-898C2B0EC3EB}" dt="2024-03-28T15:02:00.702" v="3601" actId="20577"/>
          <ac:spMkLst>
            <pc:docMk/>
            <pc:sldMk cId="3466825003" sldId="294"/>
            <ac:spMk id="2" creationId="{18724BED-DC0A-A6D1-647E-0150D5257023}"/>
          </ac:spMkLst>
        </pc:spChg>
        <pc:spChg chg="mod">
          <ac:chgData name="Yeh, Lin" userId="f55d07ca-92d5-4a67-bfe4-d478bfeea6b9" providerId="ADAL" clId="{8817DB5F-2EF3-47A9-B2C4-898C2B0EC3EB}" dt="2024-03-28T15:03:17.213" v="3614" actId="6549"/>
          <ac:spMkLst>
            <pc:docMk/>
            <pc:sldMk cId="3466825003" sldId="294"/>
            <ac:spMk id="6" creationId="{B3CEA565-A573-FE51-C6C8-CC43AD9DF753}"/>
          </ac:spMkLst>
        </pc:spChg>
      </pc:sldChg>
      <pc:sldChg chg="modSp add del mod ord">
        <pc:chgData name="Yeh, Lin" userId="f55d07ca-92d5-4a67-bfe4-d478bfeea6b9" providerId="ADAL" clId="{8817DB5F-2EF3-47A9-B2C4-898C2B0EC3EB}" dt="2024-03-28T14:50:01.974" v="3462" actId="47"/>
        <pc:sldMkLst>
          <pc:docMk/>
          <pc:sldMk cId="2042583187" sldId="295"/>
        </pc:sldMkLst>
        <pc:spChg chg="mod">
          <ac:chgData name="Yeh, Lin" userId="f55d07ca-92d5-4a67-bfe4-d478bfeea6b9" providerId="ADAL" clId="{8817DB5F-2EF3-47A9-B2C4-898C2B0EC3EB}" dt="2024-03-28T14:40:24.050" v="3242" actId="20577"/>
          <ac:spMkLst>
            <pc:docMk/>
            <pc:sldMk cId="2042583187" sldId="295"/>
            <ac:spMk id="2" creationId="{18724BED-DC0A-A6D1-647E-0150D5257023}"/>
          </ac:spMkLst>
        </pc:spChg>
      </pc:sldChg>
      <pc:sldChg chg="modSp add mod modNotesTx">
        <pc:chgData name="Yeh, Lin" userId="f55d07ca-92d5-4a67-bfe4-d478bfeea6b9" providerId="ADAL" clId="{8817DB5F-2EF3-47A9-B2C4-898C2B0EC3EB}" dt="2024-03-28T14:49:55.480" v="3461"/>
        <pc:sldMkLst>
          <pc:docMk/>
          <pc:sldMk cId="933750392" sldId="296"/>
        </pc:sldMkLst>
        <pc:spChg chg="mod">
          <ac:chgData name="Yeh, Lin" userId="f55d07ca-92d5-4a67-bfe4-d478bfeea6b9" providerId="ADAL" clId="{8817DB5F-2EF3-47A9-B2C4-898C2B0EC3EB}" dt="2024-03-28T14:49:55.480" v="3461"/>
          <ac:spMkLst>
            <pc:docMk/>
            <pc:sldMk cId="933750392" sldId="296"/>
            <ac:spMk id="2" creationId="{18724BED-DC0A-A6D1-647E-0150D5257023}"/>
          </ac:spMkLst>
        </pc:spChg>
      </pc:sldChg>
      <pc:sldChg chg="modSp add mod">
        <pc:chgData name="Yeh, Lin" userId="f55d07ca-92d5-4a67-bfe4-d478bfeea6b9" providerId="ADAL" clId="{8817DB5F-2EF3-47A9-B2C4-898C2B0EC3EB}" dt="2024-03-28T14:45:49.255" v="3423" actId="20577"/>
        <pc:sldMkLst>
          <pc:docMk/>
          <pc:sldMk cId="1059053267" sldId="297"/>
        </pc:sldMkLst>
        <pc:spChg chg="mod">
          <ac:chgData name="Yeh, Lin" userId="f55d07ca-92d5-4a67-bfe4-d478bfeea6b9" providerId="ADAL" clId="{8817DB5F-2EF3-47A9-B2C4-898C2B0EC3EB}" dt="2024-03-28T14:45:49.255" v="3423" actId="20577"/>
          <ac:spMkLst>
            <pc:docMk/>
            <pc:sldMk cId="1059053267" sldId="297"/>
            <ac:spMk id="2" creationId="{18724BED-DC0A-A6D1-647E-0150D5257023}"/>
          </ac:spMkLst>
        </pc:spChg>
      </pc:sldChg>
      <pc:sldChg chg="modSp add mod ord">
        <pc:chgData name="Yeh, Lin" userId="f55d07ca-92d5-4a67-bfe4-d478bfeea6b9" providerId="ADAL" clId="{8817DB5F-2EF3-47A9-B2C4-898C2B0EC3EB}" dt="2024-03-28T15:00:31.940" v="3561" actId="20577"/>
        <pc:sldMkLst>
          <pc:docMk/>
          <pc:sldMk cId="1154073042" sldId="298"/>
        </pc:sldMkLst>
        <pc:spChg chg="mod">
          <ac:chgData name="Yeh, Lin" userId="f55d07ca-92d5-4a67-bfe4-d478bfeea6b9" providerId="ADAL" clId="{8817DB5F-2EF3-47A9-B2C4-898C2B0EC3EB}" dt="2024-03-28T15:00:31.940" v="3561" actId="20577"/>
          <ac:spMkLst>
            <pc:docMk/>
            <pc:sldMk cId="1154073042" sldId="298"/>
            <ac:spMk id="2" creationId="{18724BED-DC0A-A6D1-647E-0150D5257023}"/>
          </ac:spMkLst>
        </pc:spChg>
      </pc:sldChg>
      <pc:sldChg chg="modSp add mod ord">
        <pc:chgData name="Yeh, Lin" userId="f55d07ca-92d5-4a67-bfe4-d478bfeea6b9" providerId="ADAL" clId="{8817DB5F-2EF3-47A9-B2C4-898C2B0EC3EB}" dt="2024-03-28T15:09:52.243" v="3878" actId="20577"/>
        <pc:sldMkLst>
          <pc:docMk/>
          <pc:sldMk cId="2611947157" sldId="299"/>
        </pc:sldMkLst>
        <pc:spChg chg="mod">
          <ac:chgData name="Yeh, Lin" userId="f55d07ca-92d5-4a67-bfe4-d478bfeea6b9" providerId="ADAL" clId="{8817DB5F-2EF3-47A9-B2C4-898C2B0EC3EB}" dt="2024-03-28T15:06:01.973" v="3632" actId="20577"/>
          <ac:spMkLst>
            <pc:docMk/>
            <pc:sldMk cId="2611947157" sldId="299"/>
            <ac:spMk id="2" creationId="{18724BED-DC0A-A6D1-647E-0150D5257023}"/>
          </ac:spMkLst>
        </pc:spChg>
        <pc:spChg chg="mod">
          <ac:chgData name="Yeh, Lin" userId="f55d07ca-92d5-4a67-bfe4-d478bfeea6b9" providerId="ADAL" clId="{8817DB5F-2EF3-47A9-B2C4-898C2B0EC3EB}" dt="2024-03-28T15:09:52.243" v="3878" actId="20577"/>
          <ac:spMkLst>
            <pc:docMk/>
            <pc:sldMk cId="2611947157" sldId="299"/>
            <ac:spMk id="6" creationId="{B3CEA565-A573-FE51-C6C8-CC43AD9DF753}"/>
          </ac:spMkLst>
        </pc:spChg>
      </pc:sldChg>
      <pc:sldMasterChg chg="delSldLayout">
        <pc:chgData name="Yeh, Lin" userId="f55d07ca-92d5-4a67-bfe4-d478bfeea6b9" providerId="ADAL" clId="{8817DB5F-2EF3-47A9-B2C4-898C2B0EC3EB}" dt="2024-03-28T02:02:41.164" v="2379" actId="47"/>
        <pc:sldMasterMkLst>
          <pc:docMk/>
          <pc:sldMasterMk cId="0" sldId="2147483670"/>
        </pc:sldMasterMkLst>
        <pc:sldLayoutChg chg="del">
          <pc:chgData name="Yeh, Lin" userId="f55d07ca-92d5-4a67-bfe4-d478bfeea6b9" providerId="ADAL" clId="{8817DB5F-2EF3-47A9-B2C4-898C2B0EC3EB}" dt="2024-03-28T02:02:39.007" v="2378" actId="47"/>
          <pc:sldLayoutMkLst>
            <pc:docMk/>
            <pc:sldMasterMk cId="0" sldId="2147483670"/>
            <pc:sldLayoutMk cId="0" sldId="2147483652"/>
          </pc:sldLayoutMkLst>
        </pc:sldLayoutChg>
        <pc:sldLayoutChg chg="del">
          <pc:chgData name="Yeh, Lin" userId="f55d07ca-92d5-4a67-bfe4-d478bfeea6b9" providerId="ADAL" clId="{8817DB5F-2EF3-47A9-B2C4-898C2B0EC3EB}" dt="2024-03-28T02:02:41.164" v="2379" actId="47"/>
          <pc:sldLayoutMkLst>
            <pc:docMk/>
            <pc:sldMasterMk cId="0" sldId="2147483670"/>
            <pc:sldLayoutMk cId="0" sldId="2147483659"/>
          </pc:sldLayoutMkLst>
        </pc:sldLayoutChg>
      </pc:sldMasterChg>
    </pc:docChg>
  </pc:docChgLst>
  <pc:docChgLst>
    <pc:chgData name="Yeh, Lin" userId="43f59922-4c9e-4691-9ca1-2c100b3310b7" providerId="ADAL" clId="{212592BE-8CC1-48EA-9267-08FBCC98C7E5}"/>
    <pc:docChg chg="undo custSel modSld">
      <pc:chgData name="Yeh, Lin" userId="43f59922-4c9e-4691-9ca1-2c100b3310b7" providerId="ADAL" clId="{212592BE-8CC1-48EA-9267-08FBCC98C7E5}" dt="2024-04-09T00:58:15.069" v="59" actId="20577"/>
      <pc:docMkLst>
        <pc:docMk/>
      </pc:docMkLst>
      <pc:sldChg chg="modSp mod">
        <pc:chgData name="Yeh, Lin" userId="43f59922-4c9e-4691-9ca1-2c100b3310b7" providerId="ADAL" clId="{212592BE-8CC1-48EA-9267-08FBCC98C7E5}" dt="2024-04-09T00:58:15.069" v="59" actId="20577"/>
        <pc:sldMkLst>
          <pc:docMk/>
          <pc:sldMk cId="3306030421" sldId="283"/>
        </pc:sldMkLst>
        <pc:spChg chg="mod">
          <ac:chgData name="Yeh, Lin" userId="43f59922-4c9e-4691-9ca1-2c100b3310b7" providerId="ADAL" clId="{212592BE-8CC1-48EA-9267-08FBCC98C7E5}" dt="2024-04-09T00:58:15.069" v="59" actId="20577"/>
          <ac:spMkLst>
            <pc:docMk/>
            <pc:sldMk cId="3306030421" sldId="283"/>
            <ac:spMk id="5" creationId="{DDAD2588-10D5-6920-7D0A-65C128129DDC}"/>
          </ac:spMkLst>
        </pc:spChg>
        <pc:spChg chg="mod">
          <ac:chgData name="Yeh, Lin" userId="43f59922-4c9e-4691-9ca1-2c100b3310b7" providerId="ADAL" clId="{212592BE-8CC1-48EA-9267-08FBCC98C7E5}" dt="2024-04-09T00:55:27.133" v="57" actId="108"/>
          <ac:spMkLst>
            <pc:docMk/>
            <pc:sldMk cId="3306030421" sldId="283"/>
            <ac:spMk id="6" creationId="{3386CBB0-056E-5760-3C09-CAC1DCFAA43C}"/>
          </ac:spMkLst>
        </pc:spChg>
      </pc:sldChg>
      <pc:sldChg chg="modSp mod">
        <pc:chgData name="Yeh, Lin" userId="43f59922-4c9e-4691-9ca1-2c100b3310b7" providerId="ADAL" clId="{212592BE-8CC1-48EA-9267-08FBCC98C7E5}" dt="2024-04-09T00:54:26.406" v="9" actId="20577"/>
        <pc:sldMkLst>
          <pc:docMk/>
          <pc:sldMk cId="555022468" sldId="300"/>
        </pc:sldMkLst>
        <pc:spChg chg="mod">
          <ac:chgData name="Yeh, Lin" userId="43f59922-4c9e-4691-9ca1-2c100b3310b7" providerId="ADAL" clId="{212592BE-8CC1-48EA-9267-08FBCC98C7E5}" dt="2024-04-09T00:54:26.406" v="9" actId="20577"/>
          <ac:spMkLst>
            <pc:docMk/>
            <pc:sldMk cId="555022468" sldId="300"/>
            <ac:spMk id="4" creationId="{F54F2956-0CEC-5E39-5B9B-70E2BC87ADBF}"/>
          </ac:spMkLst>
        </pc:spChg>
      </pc:sldChg>
      <pc:sldChg chg="modSp mod">
        <pc:chgData name="Yeh, Lin" userId="43f59922-4c9e-4691-9ca1-2c100b3310b7" providerId="ADAL" clId="{212592BE-8CC1-48EA-9267-08FBCC98C7E5}" dt="2024-04-09T00:50:52.695" v="3" actId="18131"/>
        <pc:sldMkLst>
          <pc:docMk/>
          <pc:sldMk cId="4145001376" sldId="302"/>
        </pc:sldMkLst>
        <pc:picChg chg="mod modCrop">
          <ac:chgData name="Yeh, Lin" userId="43f59922-4c9e-4691-9ca1-2c100b3310b7" providerId="ADAL" clId="{212592BE-8CC1-48EA-9267-08FBCC98C7E5}" dt="2024-04-09T00:50:52.695" v="3" actId="18131"/>
          <ac:picMkLst>
            <pc:docMk/>
            <pc:sldMk cId="4145001376" sldId="302"/>
            <ac:picMk id="21" creationId="{2467A470-6DA1-CC4B-B735-526059BCDB11}"/>
          </ac:picMkLst>
        </pc:picChg>
      </pc:sldChg>
    </pc:docChg>
  </pc:docChgLst>
  <pc:docChgLst>
    <pc:chgData name="Yeh, Lin" userId="f55d07ca-92d5-4a67-bfe4-d478bfeea6b9" providerId="ADAL" clId="{CCBCB231-F46A-4E36-BE60-1B8672ACC0EF}"/>
    <pc:docChg chg="undo custSel addSld delSld modSld sldOrd modMainMaster">
      <pc:chgData name="Yeh, Lin" userId="f55d07ca-92d5-4a67-bfe4-d478bfeea6b9" providerId="ADAL" clId="{CCBCB231-F46A-4E36-BE60-1B8672ACC0EF}" dt="2024-04-03T02:18:56.260" v="1424"/>
      <pc:docMkLst>
        <pc:docMk/>
      </pc:docMkLst>
      <pc:sldChg chg="addSp modSp mod ord modShow">
        <pc:chgData name="Yeh, Lin" userId="f55d07ca-92d5-4a67-bfe4-d478bfeea6b9" providerId="ADAL" clId="{CCBCB231-F46A-4E36-BE60-1B8672ACC0EF}" dt="2024-04-03T02:18:56.260" v="1424"/>
        <pc:sldMkLst>
          <pc:docMk/>
          <pc:sldMk cId="3739002525" sldId="282"/>
        </pc:sldMkLst>
        <pc:spChg chg="mod">
          <ac:chgData name="Yeh, Lin" userId="f55d07ca-92d5-4a67-bfe4-d478bfeea6b9" providerId="ADAL" clId="{CCBCB231-F46A-4E36-BE60-1B8672ACC0EF}" dt="2024-04-03T01:12:02.094" v="313" actId="1076"/>
          <ac:spMkLst>
            <pc:docMk/>
            <pc:sldMk cId="3739002525" sldId="282"/>
            <ac:spMk id="2" creationId="{2373E9E1-4EDF-BCE7-0744-20EE767678AF}"/>
          </ac:spMkLst>
        </pc:spChg>
        <pc:spChg chg="mod">
          <ac:chgData name="Yeh, Lin" userId="f55d07ca-92d5-4a67-bfe4-d478bfeea6b9" providerId="ADAL" clId="{CCBCB231-F46A-4E36-BE60-1B8672ACC0EF}" dt="2024-04-03T01:11:30.940" v="306" actId="20577"/>
          <ac:spMkLst>
            <pc:docMk/>
            <pc:sldMk cId="3739002525" sldId="282"/>
            <ac:spMk id="3" creationId="{53EBE5D1-9FC6-6F29-1095-6CBC1EDC5374}"/>
          </ac:spMkLst>
        </pc:spChg>
        <pc:spChg chg="add mod">
          <ac:chgData name="Yeh, Lin" userId="f55d07ca-92d5-4a67-bfe4-d478bfeea6b9" providerId="ADAL" clId="{CCBCB231-F46A-4E36-BE60-1B8672ACC0EF}" dt="2024-04-03T01:12:26.366" v="321" actId="6549"/>
          <ac:spMkLst>
            <pc:docMk/>
            <pc:sldMk cId="3739002525" sldId="282"/>
            <ac:spMk id="4" creationId="{6ED76584-9E4C-89D3-3B00-54B9B29A61A2}"/>
          </ac:spMkLst>
        </pc:spChg>
        <pc:spChg chg="add mod">
          <ac:chgData name="Yeh, Lin" userId="f55d07ca-92d5-4a67-bfe4-d478bfeea6b9" providerId="ADAL" clId="{CCBCB231-F46A-4E36-BE60-1B8672ACC0EF}" dt="2024-04-03T01:12:22.219" v="318" actId="14100"/>
          <ac:spMkLst>
            <pc:docMk/>
            <pc:sldMk cId="3739002525" sldId="282"/>
            <ac:spMk id="6" creationId="{FD55D4FC-8D8E-F868-E5CE-4ED27CD26BD6}"/>
          </ac:spMkLst>
        </pc:spChg>
        <pc:spChg chg="add mod">
          <ac:chgData name="Yeh, Lin" userId="f55d07ca-92d5-4a67-bfe4-d478bfeea6b9" providerId="ADAL" clId="{CCBCB231-F46A-4E36-BE60-1B8672ACC0EF}" dt="2024-04-03T01:12:36.317" v="324" actId="1076"/>
          <ac:spMkLst>
            <pc:docMk/>
            <pc:sldMk cId="3739002525" sldId="282"/>
            <ac:spMk id="7" creationId="{7BBCBAE0-14C8-19A5-29E9-24EB473573A0}"/>
          </ac:spMkLst>
        </pc:spChg>
        <pc:spChg chg="mod">
          <ac:chgData name="Yeh, Lin" userId="f55d07ca-92d5-4a67-bfe4-d478bfeea6b9" providerId="ADAL" clId="{CCBCB231-F46A-4E36-BE60-1B8672ACC0EF}" dt="2024-04-03T01:15:06.340" v="379" actId="1076"/>
          <ac:spMkLst>
            <pc:docMk/>
            <pc:sldMk cId="3739002525" sldId="282"/>
            <ac:spMk id="11" creationId="{D9E7B873-B06D-6669-E888-9F1F86E54C1A}"/>
          </ac:spMkLst>
        </pc:spChg>
        <pc:picChg chg="mod">
          <ac:chgData name="Yeh, Lin" userId="f55d07ca-92d5-4a67-bfe4-d478bfeea6b9" providerId="ADAL" clId="{CCBCB231-F46A-4E36-BE60-1B8672ACC0EF}" dt="2024-04-03T01:15:02.325" v="377" actId="1076"/>
          <ac:picMkLst>
            <pc:docMk/>
            <pc:sldMk cId="3739002525" sldId="282"/>
            <ac:picMk id="1028" creationId="{3F57220E-78FC-62EB-5502-6D182F72FE97}"/>
          </ac:picMkLst>
        </pc:picChg>
        <pc:picChg chg="mod">
          <ac:chgData name="Yeh, Lin" userId="f55d07ca-92d5-4a67-bfe4-d478bfeea6b9" providerId="ADAL" clId="{CCBCB231-F46A-4E36-BE60-1B8672ACC0EF}" dt="2024-04-03T01:15:03.522" v="378" actId="1076"/>
          <ac:picMkLst>
            <pc:docMk/>
            <pc:sldMk cId="3739002525" sldId="282"/>
            <ac:picMk id="1034" creationId="{E842C58D-E550-2649-15AC-99D9E542B667}"/>
          </ac:picMkLst>
        </pc:picChg>
      </pc:sldChg>
      <pc:sldChg chg="addSp delSp modSp mod ord">
        <pc:chgData name="Yeh, Lin" userId="f55d07ca-92d5-4a67-bfe4-d478bfeea6b9" providerId="ADAL" clId="{CCBCB231-F46A-4E36-BE60-1B8672ACC0EF}" dt="2024-04-03T02:11:07.872" v="1242" actId="20577"/>
        <pc:sldMkLst>
          <pc:docMk/>
          <pc:sldMk cId="3306030421" sldId="283"/>
        </pc:sldMkLst>
        <pc:spChg chg="del">
          <ac:chgData name="Yeh, Lin" userId="f55d07ca-92d5-4a67-bfe4-d478bfeea6b9" providerId="ADAL" clId="{CCBCB231-F46A-4E36-BE60-1B8672ACC0EF}" dt="2024-04-03T02:08:56.129" v="1213" actId="478"/>
          <ac:spMkLst>
            <pc:docMk/>
            <pc:sldMk cId="3306030421" sldId="283"/>
            <ac:spMk id="2" creationId="{6B658B0C-3E9A-1DE8-E6D7-23EBDF0F9D33}"/>
          </ac:spMkLst>
        </pc:spChg>
        <pc:spChg chg="add del mod">
          <ac:chgData name="Yeh, Lin" userId="f55d07ca-92d5-4a67-bfe4-d478bfeea6b9" providerId="ADAL" clId="{CCBCB231-F46A-4E36-BE60-1B8672ACC0EF}" dt="2024-04-03T02:03:29.914" v="1122" actId="478"/>
          <ac:spMkLst>
            <pc:docMk/>
            <pc:sldMk cId="3306030421" sldId="283"/>
            <ac:spMk id="3" creationId="{7411F52A-E858-EFE1-5A15-0897C8FE2603}"/>
          </ac:spMkLst>
        </pc:spChg>
        <pc:spChg chg="mod">
          <ac:chgData name="Yeh, Lin" userId="f55d07ca-92d5-4a67-bfe4-d478bfeea6b9" providerId="ADAL" clId="{CCBCB231-F46A-4E36-BE60-1B8672ACC0EF}" dt="2024-04-03T02:11:07.872" v="1242" actId="20577"/>
          <ac:spMkLst>
            <pc:docMk/>
            <pc:sldMk cId="3306030421" sldId="283"/>
            <ac:spMk id="4" creationId="{3CE9BB50-2930-6E6E-6C74-A26DF4E67CBF}"/>
          </ac:spMkLst>
        </pc:spChg>
        <pc:spChg chg="mod">
          <ac:chgData name="Yeh, Lin" userId="f55d07ca-92d5-4a67-bfe4-d478bfeea6b9" providerId="ADAL" clId="{CCBCB231-F46A-4E36-BE60-1B8672ACC0EF}" dt="2024-04-03T02:08:23.111" v="1202" actId="20577"/>
          <ac:spMkLst>
            <pc:docMk/>
            <pc:sldMk cId="3306030421" sldId="283"/>
            <ac:spMk id="10" creationId="{E16B9D0B-4873-1175-AA8B-9608A5C0187F}"/>
          </ac:spMkLst>
        </pc:spChg>
        <pc:spChg chg="add mod">
          <ac:chgData name="Yeh, Lin" userId="f55d07ca-92d5-4a67-bfe4-d478bfeea6b9" providerId="ADAL" clId="{CCBCB231-F46A-4E36-BE60-1B8672ACC0EF}" dt="2024-04-03T02:04:30.725" v="1127" actId="20577"/>
          <ac:spMkLst>
            <pc:docMk/>
            <pc:sldMk cId="3306030421" sldId="283"/>
            <ac:spMk id="12" creationId="{2CEDD39A-5796-AF38-0BCA-897E689AF269}"/>
          </ac:spMkLst>
        </pc:spChg>
      </pc:sldChg>
      <pc:sldChg chg="del ord">
        <pc:chgData name="Yeh, Lin" userId="f55d07ca-92d5-4a67-bfe4-d478bfeea6b9" providerId="ADAL" clId="{CCBCB231-F46A-4E36-BE60-1B8672ACC0EF}" dt="2024-04-01T20:19:38.629" v="119" actId="47"/>
        <pc:sldMkLst>
          <pc:docMk/>
          <pc:sldMk cId="4119890720" sldId="284"/>
        </pc:sldMkLst>
      </pc:sldChg>
      <pc:sldChg chg="addSp delSp modSp mod ord">
        <pc:chgData name="Yeh, Lin" userId="f55d07ca-92d5-4a67-bfe4-d478bfeea6b9" providerId="ADAL" clId="{CCBCB231-F46A-4E36-BE60-1B8672ACC0EF}" dt="2024-04-03T02:09:48.091" v="1224" actId="14100"/>
        <pc:sldMkLst>
          <pc:docMk/>
          <pc:sldMk cId="3061997959" sldId="292"/>
        </pc:sldMkLst>
        <pc:spChg chg="del">
          <ac:chgData name="Yeh, Lin" userId="f55d07ca-92d5-4a67-bfe4-d478bfeea6b9" providerId="ADAL" clId="{CCBCB231-F46A-4E36-BE60-1B8672ACC0EF}" dt="2024-04-03T02:08:48.244" v="1211" actId="478"/>
          <ac:spMkLst>
            <pc:docMk/>
            <pc:sldMk cId="3061997959" sldId="292"/>
            <ac:spMk id="2" creationId="{68DD2256-8B09-3A5C-95DE-3E603AD9B130}"/>
          </ac:spMkLst>
        </pc:spChg>
        <pc:spChg chg="del mod">
          <ac:chgData name="Yeh, Lin" userId="f55d07ca-92d5-4a67-bfe4-d478bfeea6b9" providerId="ADAL" clId="{CCBCB231-F46A-4E36-BE60-1B8672ACC0EF}" dt="2024-04-03T01:53:43.472" v="946" actId="478"/>
          <ac:spMkLst>
            <pc:docMk/>
            <pc:sldMk cId="3061997959" sldId="292"/>
            <ac:spMk id="3" creationId="{53EBE5D1-9FC6-6F29-1095-6CBC1EDC5374}"/>
          </ac:spMkLst>
        </pc:spChg>
        <pc:spChg chg="add del mod">
          <ac:chgData name="Yeh, Lin" userId="f55d07ca-92d5-4a67-bfe4-d478bfeea6b9" providerId="ADAL" clId="{CCBCB231-F46A-4E36-BE60-1B8672ACC0EF}" dt="2024-04-03T01:53:23.453" v="942" actId="478"/>
          <ac:spMkLst>
            <pc:docMk/>
            <pc:sldMk cId="3061997959" sldId="292"/>
            <ac:spMk id="4" creationId="{E4FDBB64-8B6D-C3C8-6414-5CC16EF59476}"/>
          </ac:spMkLst>
        </pc:spChg>
        <pc:spChg chg="mod">
          <ac:chgData name="Yeh, Lin" userId="f55d07ca-92d5-4a67-bfe4-d478bfeea6b9" providerId="ADAL" clId="{CCBCB231-F46A-4E36-BE60-1B8672ACC0EF}" dt="2024-04-03T02:08:09.424" v="1192" actId="20577"/>
          <ac:spMkLst>
            <pc:docMk/>
            <pc:sldMk cId="3061997959" sldId="292"/>
            <ac:spMk id="5" creationId="{BD0A9844-13E7-3D2D-6EBF-9E73E8D6C27C}"/>
          </ac:spMkLst>
        </pc:spChg>
        <pc:spChg chg="add mod">
          <ac:chgData name="Yeh, Lin" userId="f55d07ca-92d5-4a67-bfe4-d478bfeea6b9" providerId="ADAL" clId="{CCBCB231-F46A-4E36-BE60-1B8672ACC0EF}" dt="2024-04-03T02:09:48.091" v="1224" actId="14100"/>
          <ac:spMkLst>
            <pc:docMk/>
            <pc:sldMk cId="3061997959" sldId="292"/>
            <ac:spMk id="8" creationId="{2A4B8420-DE9F-39A3-9C3E-8F27636CEED6}"/>
          </ac:spMkLst>
        </pc:spChg>
        <pc:spChg chg="add mod">
          <ac:chgData name="Yeh, Lin" userId="f55d07ca-92d5-4a67-bfe4-d478bfeea6b9" providerId="ADAL" clId="{CCBCB231-F46A-4E36-BE60-1B8672ACC0EF}" dt="2024-04-03T01:59:53.090" v="988" actId="1076"/>
          <ac:spMkLst>
            <pc:docMk/>
            <pc:sldMk cId="3061997959" sldId="292"/>
            <ac:spMk id="10" creationId="{110D99CD-187E-685D-48F6-564BE67E0028}"/>
          </ac:spMkLst>
        </pc:spChg>
        <pc:spChg chg="add del mod">
          <ac:chgData name="Yeh, Lin" userId="f55d07ca-92d5-4a67-bfe4-d478bfeea6b9" providerId="ADAL" clId="{CCBCB231-F46A-4E36-BE60-1B8672ACC0EF}" dt="2024-04-03T02:08:07.134" v="1190"/>
          <ac:spMkLst>
            <pc:docMk/>
            <pc:sldMk cId="3061997959" sldId="292"/>
            <ac:spMk id="11" creationId="{A16E5589-3D38-6109-B5F6-D1D4FBD29CDE}"/>
          </ac:spMkLst>
        </pc:spChg>
        <pc:picChg chg="add mod">
          <ac:chgData name="Yeh, Lin" userId="f55d07ca-92d5-4a67-bfe4-d478bfeea6b9" providerId="ADAL" clId="{CCBCB231-F46A-4E36-BE60-1B8672ACC0EF}" dt="2024-04-03T01:54:52.292" v="953" actId="1076"/>
          <ac:picMkLst>
            <pc:docMk/>
            <pc:sldMk cId="3061997959" sldId="292"/>
            <ac:picMk id="7" creationId="{4A277124-DBED-C07D-A1A7-5DFD32847345}"/>
          </ac:picMkLst>
        </pc:picChg>
      </pc:sldChg>
      <pc:sldChg chg="addSp modSp mod ord modShow">
        <pc:chgData name="Yeh, Lin" userId="f55d07ca-92d5-4a67-bfe4-d478bfeea6b9" providerId="ADAL" clId="{CCBCB231-F46A-4E36-BE60-1B8672ACC0EF}" dt="2024-04-03T02:18:56.260" v="1424"/>
        <pc:sldMkLst>
          <pc:docMk/>
          <pc:sldMk cId="2806555653" sldId="293"/>
        </pc:sldMkLst>
        <pc:spChg chg="add mod">
          <ac:chgData name="Yeh, Lin" userId="f55d07ca-92d5-4a67-bfe4-d478bfeea6b9" providerId="ADAL" clId="{CCBCB231-F46A-4E36-BE60-1B8672ACC0EF}" dt="2024-04-01T20:16:10.188" v="106"/>
          <ac:spMkLst>
            <pc:docMk/>
            <pc:sldMk cId="2806555653" sldId="293"/>
            <ac:spMk id="6" creationId="{93FF311E-035F-1C15-ECD5-11F080F88D9B}"/>
          </ac:spMkLst>
        </pc:spChg>
        <pc:spChg chg="add mod">
          <ac:chgData name="Yeh, Lin" userId="f55d07ca-92d5-4a67-bfe4-d478bfeea6b9" providerId="ADAL" clId="{CCBCB231-F46A-4E36-BE60-1B8672ACC0EF}" dt="2024-04-01T20:19:44.314" v="121" actId="1076"/>
          <ac:spMkLst>
            <pc:docMk/>
            <pc:sldMk cId="2806555653" sldId="293"/>
            <ac:spMk id="7" creationId="{EE18EE95-F22E-858A-4B82-C398A43339AB}"/>
          </ac:spMkLst>
        </pc:spChg>
        <pc:picChg chg="mod">
          <ac:chgData name="Yeh, Lin" userId="f55d07ca-92d5-4a67-bfe4-d478bfeea6b9" providerId="ADAL" clId="{CCBCB231-F46A-4E36-BE60-1B8672ACC0EF}" dt="2024-04-01T20:19:49.307" v="153" actId="1035"/>
          <ac:picMkLst>
            <pc:docMk/>
            <pc:sldMk cId="2806555653" sldId="293"/>
            <ac:picMk id="2" creationId="{19DFCD86-F2A8-B0D0-94A5-DA04DD06B988}"/>
          </ac:picMkLst>
        </pc:picChg>
        <pc:picChg chg="mod">
          <ac:chgData name="Yeh, Lin" userId="f55d07ca-92d5-4a67-bfe4-d478bfeea6b9" providerId="ADAL" clId="{CCBCB231-F46A-4E36-BE60-1B8672ACC0EF}" dt="2024-04-01T20:19:49.307" v="153" actId="1035"/>
          <ac:picMkLst>
            <pc:docMk/>
            <pc:sldMk cId="2806555653" sldId="293"/>
            <ac:picMk id="4" creationId="{965256A4-36C5-9C91-1272-9BB96540D68A}"/>
          </ac:picMkLst>
        </pc:picChg>
      </pc:sldChg>
      <pc:sldChg chg="addSp delSp modSp mod ord">
        <pc:chgData name="Yeh, Lin" userId="f55d07ca-92d5-4a67-bfe4-d478bfeea6b9" providerId="ADAL" clId="{CCBCB231-F46A-4E36-BE60-1B8672ACC0EF}" dt="2024-04-03T02:15:09.748" v="1377" actId="20577"/>
        <pc:sldMkLst>
          <pc:docMk/>
          <pc:sldMk cId="3466825003" sldId="294"/>
        </pc:sldMkLst>
        <pc:spChg chg="mod">
          <ac:chgData name="Yeh, Lin" userId="f55d07ca-92d5-4a67-bfe4-d478bfeea6b9" providerId="ADAL" clId="{CCBCB231-F46A-4E36-BE60-1B8672ACC0EF}" dt="2024-04-03T02:15:09.748" v="1377" actId="20577"/>
          <ac:spMkLst>
            <pc:docMk/>
            <pc:sldMk cId="3466825003" sldId="294"/>
            <ac:spMk id="2" creationId="{18724BED-DC0A-A6D1-647E-0150D5257023}"/>
          </ac:spMkLst>
        </pc:spChg>
        <pc:spChg chg="add mod">
          <ac:chgData name="Yeh, Lin" userId="f55d07ca-92d5-4a67-bfe4-d478bfeea6b9" providerId="ADAL" clId="{CCBCB231-F46A-4E36-BE60-1B8672ACC0EF}" dt="2024-04-03T02:08:40.797" v="1210" actId="20577"/>
          <ac:spMkLst>
            <pc:docMk/>
            <pc:sldMk cId="3466825003" sldId="294"/>
            <ac:spMk id="3" creationId="{B74A0985-4482-039E-2E38-E1640E186E35}"/>
          </ac:spMkLst>
        </pc:spChg>
        <pc:spChg chg="del">
          <ac:chgData name="Yeh, Lin" userId="f55d07ca-92d5-4a67-bfe4-d478bfeea6b9" providerId="ADAL" clId="{CCBCB231-F46A-4E36-BE60-1B8672ACC0EF}" dt="2024-04-03T02:08:38.647" v="1207" actId="478"/>
          <ac:spMkLst>
            <pc:docMk/>
            <pc:sldMk cId="3466825003" sldId="294"/>
            <ac:spMk id="4" creationId="{71A930C1-7E8F-7C4F-2981-019534A203F5}"/>
          </ac:spMkLst>
        </pc:spChg>
        <pc:spChg chg="del">
          <ac:chgData name="Yeh, Lin" userId="f55d07ca-92d5-4a67-bfe4-d478bfeea6b9" providerId="ADAL" clId="{CCBCB231-F46A-4E36-BE60-1B8672ACC0EF}" dt="2024-04-03T02:09:02.539" v="1215" actId="478"/>
          <ac:spMkLst>
            <pc:docMk/>
            <pc:sldMk cId="3466825003" sldId="294"/>
            <ac:spMk id="5" creationId="{8B4E4E91-D3E5-F2DF-B4DA-B7DBE4A4121A}"/>
          </ac:spMkLst>
        </pc:spChg>
      </pc:sldChg>
      <pc:sldChg chg="addSp delSp modSp mod ord modNotesTx">
        <pc:chgData name="Yeh, Lin" userId="f55d07ca-92d5-4a67-bfe4-d478bfeea6b9" providerId="ADAL" clId="{CCBCB231-F46A-4E36-BE60-1B8672ACC0EF}" dt="2024-04-03T02:18:41.890" v="1422" actId="1076"/>
        <pc:sldMkLst>
          <pc:docMk/>
          <pc:sldMk cId="933750392" sldId="296"/>
        </pc:sldMkLst>
        <pc:spChg chg="del mod">
          <ac:chgData name="Yeh, Lin" userId="f55d07ca-92d5-4a67-bfe4-d478bfeea6b9" providerId="ADAL" clId="{CCBCB231-F46A-4E36-BE60-1B8672ACC0EF}" dt="2024-04-03T02:03:10.467" v="1120" actId="478"/>
          <ac:spMkLst>
            <pc:docMk/>
            <pc:sldMk cId="933750392" sldId="296"/>
            <ac:spMk id="2" creationId="{18724BED-DC0A-A6D1-647E-0150D5257023}"/>
          </ac:spMkLst>
        </pc:spChg>
        <pc:spChg chg="del mod">
          <ac:chgData name="Yeh, Lin" userId="f55d07ca-92d5-4a67-bfe4-d478bfeea6b9" providerId="ADAL" clId="{CCBCB231-F46A-4E36-BE60-1B8672ACC0EF}" dt="2024-04-03T02:08:16.253" v="1197" actId="478"/>
          <ac:spMkLst>
            <pc:docMk/>
            <pc:sldMk cId="933750392" sldId="296"/>
            <ac:spMk id="4" creationId="{71A930C1-7E8F-7C4F-2981-019534A203F5}"/>
          </ac:spMkLst>
        </pc:spChg>
        <pc:spChg chg="del">
          <ac:chgData name="Yeh, Lin" userId="f55d07ca-92d5-4a67-bfe4-d478bfeea6b9" providerId="ADAL" clId="{CCBCB231-F46A-4E36-BE60-1B8672ACC0EF}" dt="2024-04-03T02:08:51.339" v="1212" actId="478"/>
          <ac:spMkLst>
            <pc:docMk/>
            <pc:sldMk cId="933750392" sldId="296"/>
            <ac:spMk id="5" creationId="{FBC45647-A83E-C925-1BD6-AAE0EAE66A4A}"/>
          </ac:spMkLst>
        </pc:spChg>
        <pc:spChg chg="del">
          <ac:chgData name="Yeh, Lin" userId="f55d07ca-92d5-4a67-bfe4-d478bfeea6b9" providerId="ADAL" clId="{CCBCB231-F46A-4E36-BE60-1B8672ACC0EF}" dt="2024-04-03T02:03:03.941" v="1117" actId="478"/>
          <ac:spMkLst>
            <pc:docMk/>
            <pc:sldMk cId="933750392" sldId="296"/>
            <ac:spMk id="6" creationId="{B3CEA565-A573-FE51-C6C8-CC43AD9DF753}"/>
          </ac:spMkLst>
        </pc:spChg>
        <pc:spChg chg="add mod">
          <ac:chgData name="Yeh, Lin" userId="f55d07ca-92d5-4a67-bfe4-d478bfeea6b9" providerId="ADAL" clId="{CCBCB231-F46A-4E36-BE60-1B8672ACC0EF}" dt="2024-04-03T02:09:55.982" v="1226" actId="14100"/>
          <ac:spMkLst>
            <pc:docMk/>
            <pc:sldMk cId="933750392" sldId="296"/>
            <ac:spMk id="7" creationId="{FEF81FB4-B2BC-4AB9-321D-3F3D86C6F750}"/>
          </ac:spMkLst>
        </pc:spChg>
        <pc:spChg chg="add mod">
          <ac:chgData name="Yeh, Lin" userId="f55d07ca-92d5-4a67-bfe4-d478bfeea6b9" providerId="ADAL" clId="{CCBCB231-F46A-4E36-BE60-1B8672ACC0EF}" dt="2024-04-03T02:17:47.427" v="1404" actId="5793"/>
          <ac:spMkLst>
            <pc:docMk/>
            <pc:sldMk cId="933750392" sldId="296"/>
            <ac:spMk id="8" creationId="{667F3C05-69B9-9A2F-145C-0405C6572923}"/>
          </ac:spMkLst>
        </pc:spChg>
        <pc:spChg chg="add del mod">
          <ac:chgData name="Yeh, Lin" userId="f55d07ca-92d5-4a67-bfe4-d478bfeea6b9" providerId="ADAL" clId="{CCBCB231-F46A-4E36-BE60-1B8672ACC0EF}" dt="2024-04-03T02:08:12.417" v="1194"/>
          <ac:spMkLst>
            <pc:docMk/>
            <pc:sldMk cId="933750392" sldId="296"/>
            <ac:spMk id="9" creationId="{7191AF42-DC99-7C1E-47CD-587E1E538723}"/>
          </ac:spMkLst>
        </pc:spChg>
        <pc:spChg chg="add mod">
          <ac:chgData name="Yeh, Lin" userId="f55d07ca-92d5-4a67-bfe4-d478bfeea6b9" providerId="ADAL" clId="{CCBCB231-F46A-4E36-BE60-1B8672ACC0EF}" dt="2024-04-03T02:08:18.893" v="1200" actId="20577"/>
          <ac:spMkLst>
            <pc:docMk/>
            <pc:sldMk cId="933750392" sldId="296"/>
            <ac:spMk id="10" creationId="{DE79E235-AB5B-0EF1-C666-CC59665F1F38}"/>
          </ac:spMkLst>
        </pc:spChg>
        <pc:graphicFrameChg chg="del mod">
          <ac:chgData name="Yeh, Lin" userId="f55d07ca-92d5-4a67-bfe4-d478bfeea6b9" providerId="ADAL" clId="{CCBCB231-F46A-4E36-BE60-1B8672ACC0EF}" dt="2024-04-03T01:57:51.708" v="966" actId="478"/>
          <ac:graphicFrameMkLst>
            <pc:docMk/>
            <pc:sldMk cId="933750392" sldId="296"/>
            <ac:graphicFrameMk id="3" creationId="{11D429F1-9FE2-D7DE-D897-CD8D8FC59B50}"/>
          </ac:graphicFrameMkLst>
        </pc:graphicFrameChg>
        <pc:picChg chg="add mod">
          <ac:chgData name="Yeh, Lin" userId="f55d07ca-92d5-4a67-bfe4-d478bfeea6b9" providerId="ADAL" clId="{CCBCB231-F46A-4E36-BE60-1B8672ACC0EF}" dt="2024-04-03T02:18:32.796" v="1418" actId="14100"/>
          <ac:picMkLst>
            <pc:docMk/>
            <pc:sldMk cId="933750392" sldId="296"/>
            <ac:picMk id="12" creationId="{4F320860-EEC1-FC1E-51FD-F96911CB5021}"/>
          </ac:picMkLst>
        </pc:picChg>
        <pc:picChg chg="add mod modCrop">
          <ac:chgData name="Yeh, Lin" userId="f55d07ca-92d5-4a67-bfe4-d478bfeea6b9" providerId="ADAL" clId="{CCBCB231-F46A-4E36-BE60-1B8672ACC0EF}" dt="2024-04-03T02:18:41.890" v="1422" actId="1076"/>
          <ac:picMkLst>
            <pc:docMk/>
            <pc:sldMk cId="933750392" sldId="296"/>
            <ac:picMk id="14" creationId="{3A80832A-B685-71A2-2BCE-67638A8B436D}"/>
          </ac:picMkLst>
        </pc:picChg>
        <pc:picChg chg="add mod modCrop">
          <ac:chgData name="Yeh, Lin" userId="f55d07ca-92d5-4a67-bfe4-d478bfeea6b9" providerId="ADAL" clId="{CCBCB231-F46A-4E36-BE60-1B8672ACC0EF}" dt="2024-04-03T02:18:36.956" v="1420" actId="1076"/>
          <ac:picMkLst>
            <pc:docMk/>
            <pc:sldMk cId="933750392" sldId="296"/>
            <ac:picMk id="16" creationId="{4EEC85F9-CE6A-0AC7-3A98-5454F73E8306}"/>
          </ac:picMkLst>
        </pc:picChg>
      </pc:sldChg>
      <pc:sldChg chg="mod ord modShow">
        <pc:chgData name="Yeh, Lin" userId="f55d07ca-92d5-4a67-bfe4-d478bfeea6b9" providerId="ADAL" clId="{CCBCB231-F46A-4E36-BE60-1B8672ACC0EF}" dt="2024-04-03T02:18:56.260" v="1424"/>
        <pc:sldMkLst>
          <pc:docMk/>
          <pc:sldMk cId="1059053267" sldId="297"/>
        </pc:sldMkLst>
      </pc:sldChg>
      <pc:sldChg chg="del">
        <pc:chgData name="Yeh, Lin" userId="f55d07ca-92d5-4a67-bfe4-d478bfeea6b9" providerId="ADAL" clId="{CCBCB231-F46A-4E36-BE60-1B8672ACC0EF}" dt="2024-04-01T20:17:46.771" v="109" actId="47"/>
        <pc:sldMkLst>
          <pc:docMk/>
          <pc:sldMk cId="1154073042" sldId="298"/>
        </pc:sldMkLst>
      </pc:sldChg>
      <pc:sldChg chg="addSp delSp modSp mod ord modNotesTx">
        <pc:chgData name="Yeh, Lin" userId="f55d07ca-92d5-4a67-bfe4-d478bfeea6b9" providerId="ADAL" clId="{CCBCB231-F46A-4E36-BE60-1B8672ACC0EF}" dt="2024-04-03T02:12:35.970" v="1302" actId="478"/>
        <pc:sldMkLst>
          <pc:docMk/>
          <pc:sldMk cId="2611947157" sldId="299"/>
        </pc:sldMkLst>
        <pc:spChg chg="del mod">
          <ac:chgData name="Yeh, Lin" userId="f55d07ca-92d5-4a67-bfe4-d478bfeea6b9" providerId="ADAL" clId="{CCBCB231-F46A-4E36-BE60-1B8672ACC0EF}" dt="2024-04-03T02:12:35.970" v="1302" actId="478"/>
          <ac:spMkLst>
            <pc:docMk/>
            <pc:sldMk cId="2611947157" sldId="299"/>
            <ac:spMk id="2" creationId="{18724BED-DC0A-A6D1-647E-0150D5257023}"/>
          </ac:spMkLst>
        </pc:spChg>
        <pc:spChg chg="del">
          <ac:chgData name="Yeh, Lin" userId="f55d07ca-92d5-4a67-bfe4-d478bfeea6b9" providerId="ADAL" clId="{CCBCB231-F46A-4E36-BE60-1B8672ACC0EF}" dt="2024-04-03T02:08:26.647" v="1203" actId="478"/>
          <ac:spMkLst>
            <pc:docMk/>
            <pc:sldMk cId="2611947157" sldId="299"/>
            <ac:spMk id="4" creationId="{71A930C1-7E8F-7C4F-2981-019534A203F5}"/>
          </ac:spMkLst>
        </pc:spChg>
        <pc:spChg chg="del">
          <ac:chgData name="Yeh, Lin" userId="f55d07ca-92d5-4a67-bfe4-d478bfeea6b9" providerId="ADAL" clId="{CCBCB231-F46A-4E36-BE60-1B8672ACC0EF}" dt="2024-04-03T02:08:59.345" v="1214" actId="478"/>
          <ac:spMkLst>
            <pc:docMk/>
            <pc:sldMk cId="2611947157" sldId="299"/>
            <ac:spMk id="5" creationId="{E8C4C60E-C627-8CCF-067A-F2CA419A1A80}"/>
          </ac:spMkLst>
        </pc:spChg>
        <pc:spChg chg="mod">
          <ac:chgData name="Yeh, Lin" userId="f55d07ca-92d5-4a67-bfe4-d478bfeea6b9" providerId="ADAL" clId="{CCBCB231-F46A-4E36-BE60-1B8672ACC0EF}" dt="2024-04-03T02:06:31.073" v="1177" actId="20577"/>
          <ac:spMkLst>
            <pc:docMk/>
            <pc:sldMk cId="2611947157" sldId="299"/>
            <ac:spMk id="6" creationId="{B3CEA565-A573-FE51-C6C8-CC43AD9DF753}"/>
          </ac:spMkLst>
        </pc:spChg>
        <pc:spChg chg="add mod">
          <ac:chgData name="Yeh, Lin" userId="f55d07ca-92d5-4a67-bfe4-d478bfeea6b9" providerId="ADAL" clId="{CCBCB231-F46A-4E36-BE60-1B8672ACC0EF}" dt="2024-04-03T02:08:29.363" v="1206" actId="20577"/>
          <ac:spMkLst>
            <pc:docMk/>
            <pc:sldMk cId="2611947157" sldId="299"/>
            <ac:spMk id="7" creationId="{8F7F9787-C7CF-8743-5D1E-945F6695D5DD}"/>
          </ac:spMkLst>
        </pc:spChg>
        <pc:spChg chg="add mod">
          <ac:chgData name="Yeh, Lin" userId="f55d07ca-92d5-4a67-bfe4-d478bfeea6b9" providerId="ADAL" clId="{CCBCB231-F46A-4E36-BE60-1B8672ACC0EF}" dt="2024-04-03T02:12:29.772" v="1301" actId="20577"/>
          <ac:spMkLst>
            <pc:docMk/>
            <pc:sldMk cId="2611947157" sldId="299"/>
            <ac:spMk id="8" creationId="{8F6A278E-1CE5-D067-7EDF-9CEE85074D90}"/>
          </ac:spMkLst>
        </pc:spChg>
        <pc:graphicFrameChg chg="del">
          <ac:chgData name="Yeh, Lin" userId="f55d07ca-92d5-4a67-bfe4-d478bfeea6b9" providerId="ADAL" clId="{CCBCB231-F46A-4E36-BE60-1B8672ACC0EF}" dt="2024-04-03T02:09:05.443" v="1216" actId="478"/>
          <ac:graphicFrameMkLst>
            <pc:docMk/>
            <pc:sldMk cId="2611947157" sldId="299"/>
            <ac:graphicFrameMk id="3" creationId="{11D429F1-9FE2-D7DE-D897-CD8D8FC59B50}"/>
          </ac:graphicFrameMkLst>
        </pc:graphicFrameChg>
      </pc:sldChg>
      <pc:sldChg chg="addSp delSp modSp mod ord">
        <pc:chgData name="Yeh, Lin" userId="f55d07ca-92d5-4a67-bfe4-d478bfeea6b9" providerId="ADAL" clId="{CCBCB231-F46A-4E36-BE60-1B8672ACC0EF}" dt="2024-04-03T02:09:26.507" v="1218" actId="14100"/>
        <pc:sldMkLst>
          <pc:docMk/>
          <pc:sldMk cId="555022468" sldId="300"/>
        </pc:sldMkLst>
        <pc:spChg chg="add mod">
          <ac:chgData name="Yeh, Lin" userId="f55d07ca-92d5-4a67-bfe4-d478bfeea6b9" providerId="ADAL" clId="{CCBCB231-F46A-4E36-BE60-1B8672ACC0EF}" dt="2024-04-03T02:08:01.631" v="1185" actId="20577"/>
          <ac:spMkLst>
            <pc:docMk/>
            <pc:sldMk cId="555022468" sldId="300"/>
            <ac:spMk id="2" creationId="{04C7D98C-1E31-45DD-B3D4-A3DB9077A3E5}"/>
          </ac:spMkLst>
        </pc:spChg>
        <pc:spChg chg="mod">
          <ac:chgData name="Yeh, Lin" userId="f55d07ca-92d5-4a67-bfe4-d478bfeea6b9" providerId="ADAL" clId="{CCBCB231-F46A-4E36-BE60-1B8672ACC0EF}" dt="2024-04-03T01:15:47.642" v="382" actId="14100"/>
          <ac:spMkLst>
            <pc:docMk/>
            <pc:sldMk cId="555022468" sldId="300"/>
            <ac:spMk id="4" creationId="{F54F2956-0CEC-5E39-5B9B-70E2BC87ADBF}"/>
          </ac:spMkLst>
        </pc:spChg>
        <pc:spChg chg="mod">
          <ac:chgData name="Yeh, Lin" userId="f55d07ca-92d5-4a67-bfe4-d478bfeea6b9" providerId="ADAL" clId="{CCBCB231-F46A-4E36-BE60-1B8672ACC0EF}" dt="2024-04-03T01:15:47.642" v="382" actId="14100"/>
          <ac:spMkLst>
            <pc:docMk/>
            <pc:sldMk cId="555022468" sldId="300"/>
            <ac:spMk id="5" creationId="{20C247CA-7771-50BE-78E1-A9C4ACC1FD2D}"/>
          </ac:spMkLst>
        </pc:spChg>
        <pc:spChg chg="mod">
          <ac:chgData name="Yeh, Lin" userId="f55d07ca-92d5-4a67-bfe4-d478bfeea6b9" providerId="ADAL" clId="{CCBCB231-F46A-4E36-BE60-1B8672ACC0EF}" dt="2024-04-03T01:15:47.642" v="382" actId="14100"/>
          <ac:spMkLst>
            <pc:docMk/>
            <pc:sldMk cId="555022468" sldId="300"/>
            <ac:spMk id="6" creationId="{657A1AC1-1E8E-F97C-E69A-520B06A35AE4}"/>
          </ac:spMkLst>
        </pc:spChg>
        <pc:spChg chg="mod">
          <ac:chgData name="Yeh, Lin" userId="f55d07ca-92d5-4a67-bfe4-d478bfeea6b9" providerId="ADAL" clId="{CCBCB231-F46A-4E36-BE60-1B8672ACC0EF}" dt="2024-04-03T01:16:00.626" v="385" actId="1076"/>
          <ac:spMkLst>
            <pc:docMk/>
            <pc:sldMk cId="555022468" sldId="300"/>
            <ac:spMk id="7" creationId="{35A0A153-4274-66BA-D7FE-74F54CC2ECCD}"/>
          </ac:spMkLst>
        </pc:spChg>
        <pc:spChg chg="mod">
          <ac:chgData name="Yeh, Lin" userId="f55d07ca-92d5-4a67-bfe4-d478bfeea6b9" providerId="ADAL" clId="{CCBCB231-F46A-4E36-BE60-1B8672ACC0EF}" dt="2024-04-03T01:15:58.761" v="384" actId="1076"/>
          <ac:spMkLst>
            <pc:docMk/>
            <pc:sldMk cId="555022468" sldId="300"/>
            <ac:spMk id="8" creationId="{C5B1C662-9D4C-3692-2E55-720FB517FB46}"/>
          </ac:spMkLst>
        </pc:spChg>
        <pc:spChg chg="mod">
          <ac:chgData name="Yeh, Lin" userId="f55d07ca-92d5-4a67-bfe4-d478bfeea6b9" providerId="ADAL" clId="{CCBCB231-F46A-4E36-BE60-1B8672ACC0EF}" dt="2024-04-03T01:15:56.325" v="383" actId="1076"/>
          <ac:spMkLst>
            <pc:docMk/>
            <pc:sldMk cId="555022468" sldId="300"/>
            <ac:spMk id="9" creationId="{AED03147-468B-9EFE-22B0-C1F89DB4442D}"/>
          </ac:spMkLst>
        </pc:spChg>
        <pc:spChg chg="mod">
          <ac:chgData name="Yeh, Lin" userId="f55d07ca-92d5-4a67-bfe4-d478bfeea6b9" providerId="ADAL" clId="{CCBCB231-F46A-4E36-BE60-1B8672ACC0EF}" dt="2024-04-03T02:09:26.507" v="1218" actId="14100"/>
          <ac:spMkLst>
            <pc:docMk/>
            <pc:sldMk cId="555022468" sldId="300"/>
            <ac:spMk id="10" creationId="{90EAF74C-6211-2DAC-7BFC-ED80A6B0C204}"/>
          </ac:spMkLst>
        </pc:spChg>
        <pc:spChg chg="del">
          <ac:chgData name="Yeh, Lin" userId="f55d07ca-92d5-4a67-bfe4-d478bfeea6b9" providerId="ADAL" clId="{CCBCB231-F46A-4E36-BE60-1B8672ACC0EF}" dt="2024-04-03T01:42:58.107" v="820" actId="478"/>
          <ac:spMkLst>
            <pc:docMk/>
            <pc:sldMk cId="555022468" sldId="300"/>
            <ac:spMk id="13" creationId="{F58B0F0A-2455-18C8-498F-46FEC46F9F34}"/>
          </ac:spMkLst>
        </pc:spChg>
      </pc:sldChg>
      <pc:sldChg chg="addSp delSp modSp new mod">
        <pc:chgData name="Yeh, Lin" userId="f55d07ca-92d5-4a67-bfe4-d478bfeea6b9" providerId="ADAL" clId="{CCBCB231-F46A-4E36-BE60-1B8672ACC0EF}" dt="2024-04-03T02:09:34.151" v="1220" actId="14100"/>
        <pc:sldMkLst>
          <pc:docMk/>
          <pc:sldMk cId="4145001376" sldId="302"/>
        </pc:sldMkLst>
        <pc:spChg chg="del">
          <ac:chgData name="Yeh, Lin" userId="f55d07ca-92d5-4a67-bfe4-d478bfeea6b9" providerId="ADAL" clId="{CCBCB231-F46A-4E36-BE60-1B8672ACC0EF}" dt="2024-04-01T20:05:50.090" v="9" actId="478"/>
          <ac:spMkLst>
            <pc:docMk/>
            <pc:sldMk cId="4145001376" sldId="302"/>
            <ac:spMk id="2" creationId="{5195A4D1-5F6B-289D-1FE0-4F5245E11D1E}"/>
          </ac:spMkLst>
        </pc:spChg>
        <pc:spChg chg="add mod">
          <ac:chgData name="Yeh, Lin" userId="f55d07ca-92d5-4a67-bfe4-d478bfeea6b9" providerId="ADAL" clId="{CCBCB231-F46A-4E36-BE60-1B8672ACC0EF}" dt="2024-04-03T02:09:34.151" v="1220" actId="14100"/>
          <ac:spMkLst>
            <pc:docMk/>
            <pc:sldMk cId="4145001376" sldId="302"/>
            <ac:spMk id="2" creationId="{FA24AB67-87CC-8FBC-07C0-2E80A8782165}"/>
          </ac:spMkLst>
        </pc:spChg>
        <pc:spChg chg="del">
          <ac:chgData name="Yeh, Lin" userId="f55d07ca-92d5-4a67-bfe4-d478bfeea6b9" providerId="ADAL" clId="{CCBCB231-F46A-4E36-BE60-1B8672ACC0EF}" dt="2024-04-01T20:05:52.997" v="10" actId="478"/>
          <ac:spMkLst>
            <pc:docMk/>
            <pc:sldMk cId="4145001376" sldId="302"/>
            <ac:spMk id="3" creationId="{6B99586C-40CD-1EA6-72D6-3C5B106A3C69}"/>
          </ac:spMkLst>
        </pc:spChg>
        <pc:spChg chg="add mod">
          <ac:chgData name="Yeh, Lin" userId="f55d07ca-92d5-4a67-bfe4-d478bfeea6b9" providerId="ADAL" clId="{CCBCB231-F46A-4E36-BE60-1B8672ACC0EF}" dt="2024-04-03T00:56:07.237" v="184" actId="1076"/>
          <ac:spMkLst>
            <pc:docMk/>
            <pc:sldMk cId="4145001376" sldId="302"/>
            <ac:spMk id="3" creationId="{E08BAD6B-55C6-7E95-E23B-191DFAA7E57A}"/>
          </ac:spMkLst>
        </pc:spChg>
        <pc:spChg chg="add del mod">
          <ac:chgData name="Yeh, Lin" userId="f55d07ca-92d5-4a67-bfe4-d478bfeea6b9" providerId="ADAL" clId="{CCBCB231-F46A-4E36-BE60-1B8672ACC0EF}" dt="2024-04-03T00:53:46.787" v="167" actId="478"/>
          <ac:spMkLst>
            <pc:docMk/>
            <pc:sldMk cId="4145001376" sldId="302"/>
            <ac:spMk id="4" creationId="{AE7681D5-3FD7-4622-65E0-513E19A8CFD3}"/>
          </ac:spMkLst>
        </pc:spChg>
        <pc:spChg chg="add mod">
          <ac:chgData name="Yeh, Lin" userId="f55d07ca-92d5-4a67-bfe4-d478bfeea6b9" providerId="ADAL" clId="{CCBCB231-F46A-4E36-BE60-1B8672ACC0EF}" dt="2024-04-03T00:56:51.244" v="194" actId="1076"/>
          <ac:spMkLst>
            <pc:docMk/>
            <pc:sldMk cId="4145001376" sldId="302"/>
            <ac:spMk id="5" creationId="{1D2BD775-F01A-5970-745E-E93E986B24D7}"/>
          </ac:spMkLst>
        </pc:spChg>
        <pc:spChg chg="add mod">
          <ac:chgData name="Yeh, Lin" userId="f55d07ca-92d5-4a67-bfe4-d478bfeea6b9" providerId="ADAL" clId="{CCBCB231-F46A-4E36-BE60-1B8672ACC0EF}" dt="2024-04-03T00:56:59.749" v="195" actId="1076"/>
          <ac:spMkLst>
            <pc:docMk/>
            <pc:sldMk cId="4145001376" sldId="302"/>
            <ac:spMk id="6" creationId="{E8DD237E-C963-DDC6-F833-8A7CBE74AE40}"/>
          </ac:spMkLst>
        </pc:spChg>
        <pc:spChg chg="add mod">
          <ac:chgData name="Yeh, Lin" userId="f55d07ca-92d5-4a67-bfe4-d478bfeea6b9" providerId="ADAL" clId="{CCBCB231-F46A-4E36-BE60-1B8672ACC0EF}" dt="2024-04-03T00:57:01.734" v="196" actId="1076"/>
          <ac:spMkLst>
            <pc:docMk/>
            <pc:sldMk cId="4145001376" sldId="302"/>
            <ac:spMk id="7" creationId="{CFCB80C8-23E0-2F11-E579-44019AE521FF}"/>
          </ac:spMkLst>
        </pc:spChg>
        <pc:spChg chg="add mod">
          <ac:chgData name="Yeh, Lin" userId="f55d07ca-92d5-4a67-bfe4-d478bfeea6b9" providerId="ADAL" clId="{CCBCB231-F46A-4E36-BE60-1B8672ACC0EF}" dt="2024-04-03T00:57:03.541" v="197" actId="1076"/>
          <ac:spMkLst>
            <pc:docMk/>
            <pc:sldMk cId="4145001376" sldId="302"/>
            <ac:spMk id="8" creationId="{CD335EB5-FB5D-E785-7955-483A6985D06D}"/>
          </ac:spMkLst>
        </pc:spChg>
        <pc:spChg chg="add mod">
          <ac:chgData name="Yeh, Lin" userId="f55d07ca-92d5-4a67-bfe4-d478bfeea6b9" providerId="ADAL" clId="{CCBCB231-F46A-4E36-BE60-1B8672ACC0EF}" dt="2024-04-03T00:59:17.827" v="237" actId="1076"/>
          <ac:spMkLst>
            <pc:docMk/>
            <pc:sldMk cId="4145001376" sldId="302"/>
            <ac:spMk id="9" creationId="{B9B48BE0-221E-254D-28F3-68A8759C58E8}"/>
          </ac:spMkLst>
        </pc:spChg>
        <pc:spChg chg="add mod">
          <ac:chgData name="Yeh, Lin" userId="f55d07ca-92d5-4a67-bfe4-d478bfeea6b9" providerId="ADAL" clId="{CCBCB231-F46A-4E36-BE60-1B8672ACC0EF}" dt="2024-04-03T00:59:14.579" v="236" actId="1076"/>
          <ac:spMkLst>
            <pc:docMk/>
            <pc:sldMk cId="4145001376" sldId="302"/>
            <ac:spMk id="10" creationId="{9D739F19-D95A-6F7E-2D5D-F75C18652C57}"/>
          </ac:spMkLst>
        </pc:spChg>
        <pc:spChg chg="add mod">
          <ac:chgData name="Yeh, Lin" userId="f55d07ca-92d5-4a67-bfe4-d478bfeea6b9" providerId="ADAL" clId="{CCBCB231-F46A-4E36-BE60-1B8672ACC0EF}" dt="2024-04-03T00:59:05.195" v="233" actId="1076"/>
          <ac:spMkLst>
            <pc:docMk/>
            <pc:sldMk cId="4145001376" sldId="302"/>
            <ac:spMk id="11" creationId="{5252D3B2-4E44-8F3E-84B7-8BBA8258FBDB}"/>
          </ac:spMkLst>
        </pc:spChg>
        <pc:spChg chg="add mod">
          <ac:chgData name="Yeh, Lin" userId="f55d07ca-92d5-4a67-bfe4-d478bfeea6b9" providerId="ADAL" clId="{CCBCB231-F46A-4E36-BE60-1B8672ACC0EF}" dt="2024-04-03T00:59:07.719" v="234" actId="1076"/>
          <ac:spMkLst>
            <pc:docMk/>
            <pc:sldMk cId="4145001376" sldId="302"/>
            <ac:spMk id="12" creationId="{385CB98E-26F9-CB9E-75EB-910551D740E0}"/>
          </ac:spMkLst>
        </pc:spChg>
        <pc:spChg chg="add mod">
          <ac:chgData name="Yeh, Lin" userId="f55d07ca-92d5-4a67-bfe4-d478bfeea6b9" providerId="ADAL" clId="{CCBCB231-F46A-4E36-BE60-1B8672ACC0EF}" dt="2024-04-03T00:59:10.483" v="235" actId="1076"/>
          <ac:spMkLst>
            <pc:docMk/>
            <pc:sldMk cId="4145001376" sldId="302"/>
            <ac:spMk id="13" creationId="{0D18260D-2741-EFC5-C4F0-2E1ABD0F4A6A}"/>
          </ac:spMkLst>
        </pc:spChg>
        <pc:spChg chg="add mod">
          <ac:chgData name="Yeh, Lin" userId="f55d07ca-92d5-4a67-bfe4-d478bfeea6b9" providerId="ADAL" clId="{CCBCB231-F46A-4E36-BE60-1B8672ACC0EF}" dt="2024-04-03T02:07:57.944" v="1182" actId="20577"/>
          <ac:spMkLst>
            <pc:docMk/>
            <pc:sldMk cId="4145001376" sldId="302"/>
            <ac:spMk id="14" creationId="{B69720C2-B514-00AF-07D3-9E60DD53B71F}"/>
          </ac:spMkLst>
        </pc:spChg>
      </pc:sldChg>
      <pc:sldChg chg="addSp delSp modSp add mod ord">
        <pc:chgData name="Yeh, Lin" userId="f55d07ca-92d5-4a67-bfe4-d478bfeea6b9" providerId="ADAL" clId="{CCBCB231-F46A-4E36-BE60-1B8672ACC0EF}" dt="2024-04-03T02:09:41.824" v="1222" actId="14100"/>
        <pc:sldMkLst>
          <pc:docMk/>
          <pc:sldMk cId="2179656250" sldId="303"/>
        </pc:sldMkLst>
        <pc:spChg chg="add del mod">
          <ac:chgData name="Yeh, Lin" userId="f55d07ca-92d5-4a67-bfe4-d478bfeea6b9" providerId="ADAL" clId="{CCBCB231-F46A-4E36-BE60-1B8672ACC0EF}" dt="2024-04-03T01:21:17.610" v="403" actId="478"/>
          <ac:spMkLst>
            <pc:docMk/>
            <pc:sldMk cId="2179656250" sldId="303"/>
            <ac:spMk id="2" creationId="{2FC548BD-A790-5198-14A3-5330B33E5DE6}"/>
          </ac:spMkLst>
        </pc:spChg>
        <pc:spChg chg="add del mod">
          <ac:chgData name="Yeh, Lin" userId="f55d07ca-92d5-4a67-bfe4-d478bfeea6b9" providerId="ADAL" clId="{CCBCB231-F46A-4E36-BE60-1B8672ACC0EF}" dt="2024-04-03T01:40:52.712" v="763" actId="478"/>
          <ac:spMkLst>
            <pc:docMk/>
            <pc:sldMk cId="2179656250" sldId="303"/>
            <ac:spMk id="3" creationId="{E93270FD-ED9A-3BFE-5624-5D0F2070DD28}"/>
          </ac:spMkLst>
        </pc:spChg>
        <pc:spChg chg="del">
          <ac:chgData name="Yeh, Lin" userId="f55d07ca-92d5-4a67-bfe4-d478bfeea6b9" providerId="ADAL" clId="{CCBCB231-F46A-4E36-BE60-1B8672ACC0EF}" dt="2024-04-01T20:15:48.170" v="103" actId="478"/>
          <ac:spMkLst>
            <pc:docMk/>
            <pc:sldMk cId="2179656250" sldId="303"/>
            <ac:spMk id="4" creationId="{F54F2956-0CEC-5E39-5B9B-70E2BC87ADBF}"/>
          </ac:spMkLst>
        </pc:spChg>
        <pc:spChg chg="add del mod">
          <ac:chgData name="Yeh, Lin" userId="f55d07ca-92d5-4a67-bfe4-d478bfeea6b9" providerId="ADAL" clId="{CCBCB231-F46A-4E36-BE60-1B8672ACC0EF}" dt="2024-04-03T01:21:43.094" v="405" actId="478"/>
          <ac:spMkLst>
            <pc:docMk/>
            <pc:sldMk cId="2179656250" sldId="303"/>
            <ac:spMk id="4" creationId="{F7DA302A-1EC0-E1BF-F254-FD2AF31D74A2}"/>
          </ac:spMkLst>
        </pc:spChg>
        <pc:spChg chg="del">
          <ac:chgData name="Yeh, Lin" userId="f55d07ca-92d5-4a67-bfe4-d478bfeea6b9" providerId="ADAL" clId="{CCBCB231-F46A-4E36-BE60-1B8672ACC0EF}" dt="2024-04-01T20:15:48.170" v="103" actId="478"/>
          <ac:spMkLst>
            <pc:docMk/>
            <pc:sldMk cId="2179656250" sldId="303"/>
            <ac:spMk id="5" creationId="{20C247CA-7771-50BE-78E1-A9C4ACC1FD2D}"/>
          </ac:spMkLst>
        </pc:spChg>
        <pc:spChg chg="add mod">
          <ac:chgData name="Yeh, Lin" userId="f55d07ca-92d5-4a67-bfe4-d478bfeea6b9" providerId="ADAL" clId="{CCBCB231-F46A-4E36-BE60-1B8672ACC0EF}" dt="2024-04-03T02:09:41.824" v="1222" actId="14100"/>
          <ac:spMkLst>
            <pc:docMk/>
            <pc:sldMk cId="2179656250" sldId="303"/>
            <ac:spMk id="5" creationId="{CF607BEB-2C7F-A01B-F5BE-F01D5BB26D64}"/>
          </ac:spMkLst>
        </pc:spChg>
        <pc:spChg chg="del">
          <ac:chgData name="Yeh, Lin" userId="f55d07ca-92d5-4a67-bfe4-d478bfeea6b9" providerId="ADAL" clId="{CCBCB231-F46A-4E36-BE60-1B8672ACC0EF}" dt="2024-04-01T20:15:48.170" v="103" actId="478"/>
          <ac:spMkLst>
            <pc:docMk/>
            <pc:sldMk cId="2179656250" sldId="303"/>
            <ac:spMk id="6" creationId="{657A1AC1-1E8E-F97C-E69A-520B06A35AE4}"/>
          </ac:spMkLst>
        </pc:spChg>
        <pc:spChg chg="del">
          <ac:chgData name="Yeh, Lin" userId="f55d07ca-92d5-4a67-bfe4-d478bfeea6b9" providerId="ADAL" clId="{CCBCB231-F46A-4E36-BE60-1B8672ACC0EF}" dt="2024-04-01T20:15:48.170" v="103" actId="478"/>
          <ac:spMkLst>
            <pc:docMk/>
            <pc:sldMk cId="2179656250" sldId="303"/>
            <ac:spMk id="7" creationId="{35A0A153-4274-66BA-D7FE-74F54CC2ECCD}"/>
          </ac:spMkLst>
        </pc:spChg>
        <pc:spChg chg="del">
          <ac:chgData name="Yeh, Lin" userId="f55d07ca-92d5-4a67-bfe4-d478bfeea6b9" providerId="ADAL" clId="{CCBCB231-F46A-4E36-BE60-1B8672ACC0EF}" dt="2024-04-01T20:15:48.170" v="103" actId="478"/>
          <ac:spMkLst>
            <pc:docMk/>
            <pc:sldMk cId="2179656250" sldId="303"/>
            <ac:spMk id="8" creationId="{C5B1C662-9D4C-3692-2E55-720FB517FB46}"/>
          </ac:spMkLst>
        </pc:spChg>
        <pc:spChg chg="del">
          <ac:chgData name="Yeh, Lin" userId="f55d07ca-92d5-4a67-bfe4-d478bfeea6b9" providerId="ADAL" clId="{CCBCB231-F46A-4E36-BE60-1B8672ACC0EF}" dt="2024-04-01T20:15:48.170" v="103" actId="478"/>
          <ac:spMkLst>
            <pc:docMk/>
            <pc:sldMk cId="2179656250" sldId="303"/>
            <ac:spMk id="9" creationId="{AED03147-468B-9EFE-22B0-C1F89DB4442D}"/>
          </ac:spMkLst>
        </pc:spChg>
        <pc:spChg chg="del mod">
          <ac:chgData name="Yeh, Lin" userId="f55d07ca-92d5-4a67-bfe4-d478bfeea6b9" providerId="ADAL" clId="{CCBCB231-F46A-4E36-BE60-1B8672ACC0EF}" dt="2024-04-03T01:40:45.851" v="761" actId="478"/>
          <ac:spMkLst>
            <pc:docMk/>
            <pc:sldMk cId="2179656250" sldId="303"/>
            <ac:spMk id="10" creationId="{90EAF74C-6211-2DAC-7BFC-ED80A6B0C204}"/>
          </ac:spMkLst>
        </pc:spChg>
        <pc:spChg chg="add del mod">
          <ac:chgData name="Yeh, Lin" userId="f55d07ca-92d5-4a67-bfe4-d478bfeea6b9" providerId="ADAL" clId="{CCBCB231-F46A-4E36-BE60-1B8672ACC0EF}" dt="2024-04-03T01:40:48.725" v="762" actId="478"/>
          <ac:spMkLst>
            <pc:docMk/>
            <pc:sldMk cId="2179656250" sldId="303"/>
            <ac:spMk id="11" creationId="{536712B8-1E66-ADD6-0475-81E0901456A4}"/>
          </ac:spMkLst>
        </pc:spChg>
        <pc:spChg chg="add mod">
          <ac:chgData name="Yeh, Lin" userId="f55d07ca-92d5-4a67-bfe4-d478bfeea6b9" providerId="ADAL" clId="{CCBCB231-F46A-4E36-BE60-1B8672ACC0EF}" dt="2024-04-03T02:08:04.903" v="1188" actId="20577"/>
          <ac:spMkLst>
            <pc:docMk/>
            <pc:sldMk cId="2179656250" sldId="303"/>
            <ac:spMk id="12" creationId="{18E1977F-CA5C-D677-5457-8DC182893D5C}"/>
          </ac:spMkLst>
        </pc:spChg>
        <pc:spChg chg="del">
          <ac:chgData name="Yeh, Lin" userId="f55d07ca-92d5-4a67-bfe4-d478bfeea6b9" providerId="ADAL" clId="{CCBCB231-F46A-4E36-BE60-1B8672ACC0EF}" dt="2024-04-01T20:16:04.260" v="104" actId="478"/>
          <ac:spMkLst>
            <pc:docMk/>
            <pc:sldMk cId="2179656250" sldId="303"/>
            <ac:spMk id="13" creationId="{F58B0F0A-2455-18C8-498F-46FEC46F9F34}"/>
          </ac:spMkLst>
        </pc:spChg>
        <pc:graphicFrameChg chg="add del mod modGraphic">
          <ac:chgData name="Yeh, Lin" userId="f55d07ca-92d5-4a67-bfe4-d478bfeea6b9" providerId="ADAL" clId="{CCBCB231-F46A-4E36-BE60-1B8672ACC0EF}" dt="2024-04-03T01:35:29.973" v="673" actId="478"/>
          <ac:graphicFrameMkLst>
            <pc:docMk/>
            <pc:sldMk cId="2179656250" sldId="303"/>
            <ac:graphicFrameMk id="6" creationId="{E917BBC9-1CD3-BDF2-0FD4-EEF768C736A9}"/>
          </ac:graphicFrameMkLst>
        </pc:graphicFrameChg>
        <pc:graphicFrameChg chg="add del mod">
          <ac:chgData name="Yeh, Lin" userId="f55d07ca-92d5-4a67-bfe4-d478bfeea6b9" providerId="ADAL" clId="{CCBCB231-F46A-4E36-BE60-1B8672ACC0EF}" dt="2024-04-03T01:35:47.405" v="676" actId="478"/>
          <ac:graphicFrameMkLst>
            <pc:docMk/>
            <pc:sldMk cId="2179656250" sldId="303"/>
            <ac:graphicFrameMk id="7" creationId="{EE631E2D-2C2C-075E-711C-F8BD5AEB35C2}"/>
          </ac:graphicFrameMkLst>
        </pc:graphicFrameChg>
        <pc:graphicFrameChg chg="add mod modGraphic">
          <ac:chgData name="Yeh, Lin" userId="f55d07ca-92d5-4a67-bfe4-d478bfeea6b9" providerId="ADAL" clId="{CCBCB231-F46A-4E36-BE60-1B8672ACC0EF}" dt="2024-04-03T01:58:19.045" v="969" actId="113"/>
          <ac:graphicFrameMkLst>
            <pc:docMk/>
            <pc:sldMk cId="2179656250" sldId="303"/>
            <ac:graphicFrameMk id="8" creationId="{3D02B7F3-4BC4-1D76-9DC2-CAB3E2B10578}"/>
          </ac:graphicFrameMkLst>
        </pc:graphicFrameChg>
      </pc:sldChg>
      <pc:sldMasterChg chg="modSldLayout">
        <pc:chgData name="Yeh, Lin" userId="f55d07ca-92d5-4a67-bfe4-d478bfeea6b9" providerId="ADAL" clId="{CCBCB231-F46A-4E36-BE60-1B8672ACC0EF}" dt="2024-04-03T01:57:25.302" v="962" actId="478"/>
        <pc:sldMasterMkLst>
          <pc:docMk/>
          <pc:sldMasterMk cId="0" sldId="2147483670"/>
        </pc:sldMasterMkLst>
        <pc:sldLayoutChg chg="delSp modSp mod">
          <pc:chgData name="Yeh, Lin" userId="f55d07ca-92d5-4a67-bfe4-d478bfeea6b9" providerId="ADAL" clId="{CCBCB231-F46A-4E36-BE60-1B8672ACC0EF}" dt="2024-04-01T20:04:24.721" v="3" actId="478"/>
          <pc:sldLayoutMkLst>
            <pc:docMk/>
            <pc:sldMasterMk cId="0" sldId="2147483670"/>
            <pc:sldLayoutMk cId="0" sldId="2147483648"/>
          </pc:sldLayoutMkLst>
          <pc:grpChg chg="del mod">
            <ac:chgData name="Yeh, Lin" userId="f55d07ca-92d5-4a67-bfe4-d478bfeea6b9" providerId="ADAL" clId="{CCBCB231-F46A-4E36-BE60-1B8672ACC0EF}" dt="2024-04-01T20:04:24.721" v="3" actId="478"/>
            <ac:grpSpMkLst>
              <pc:docMk/>
              <pc:sldMasterMk cId="0" sldId="2147483670"/>
              <pc:sldLayoutMk cId="0" sldId="2147483648"/>
              <ac:grpSpMk id="11" creationId="{00000000-0000-0000-0000-000000000000}"/>
            </ac:grpSpMkLst>
          </pc:grpChg>
        </pc:sldLayoutChg>
        <pc:sldLayoutChg chg="delSp modSp mod">
          <pc:chgData name="Yeh, Lin" userId="f55d07ca-92d5-4a67-bfe4-d478bfeea6b9" providerId="ADAL" clId="{CCBCB231-F46A-4E36-BE60-1B8672ACC0EF}" dt="2024-04-01T20:03:57.933" v="1" actId="478"/>
          <pc:sldLayoutMkLst>
            <pc:docMk/>
            <pc:sldMasterMk cId="0" sldId="2147483670"/>
            <pc:sldLayoutMk cId="0" sldId="2147483653"/>
          </pc:sldLayoutMkLst>
          <pc:grpChg chg="del mod">
            <ac:chgData name="Yeh, Lin" userId="f55d07ca-92d5-4a67-bfe4-d478bfeea6b9" providerId="ADAL" clId="{CCBCB231-F46A-4E36-BE60-1B8672ACC0EF}" dt="2024-04-01T20:03:57.933" v="1" actId="478"/>
            <ac:grpSpMkLst>
              <pc:docMk/>
              <pc:sldMasterMk cId="0" sldId="2147483670"/>
              <pc:sldLayoutMk cId="0" sldId="2147483653"/>
              <ac:grpSpMk id="51" creationId="{00000000-0000-0000-0000-000000000000}"/>
            </ac:grpSpMkLst>
          </pc:grpChg>
        </pc:sldLayoutChg>
        <pc:sldLayoutChg chg="delSp modSp mod">
          <pc:chgData name="Yeh, Lin" userId="f55d07ca-92d5-4a67-bfe4-d478bfeea6b9" providerId="ADAL" clId="{CCBCB231-F46A-4E36-BE60-1B8672ACC0EF}" dt="2024-04-01T20:04:28.320" v="5" actId="478"/>
          <pc:sldLayoutMkLst>
            <pc:docMk/>
            <pc:sldMasterMk cId="0" sldId="2147483670"/>
            <pc:sldLayoutMk cId="0" sldId="2147483655"/>
          </pc:sldLayoutMkLst>
          <pc:grpChg chg="del mod">
            <ac:chgData name="Yeh, Lin" userId="f55d07ca-92d5-4a67-bfe4-d478bfeea6b9" providerId="ADAL" clId="{CCBCB231-F46A-4E36-BE60-1B8672ACC0EF}" dt="2024-04-01T20:04:28.320" v="5" actId="478"/>
            <ac:grpSpMkLst>
              <pc:docMk/>
              <pc:sldMasterMk cId="0" sldId="2147483670"/>
              <pc:sldLayoutMk cId="0" sldId="2147483655"/>
              <ac:grpSpMk id="70" creationId="{00000000-0000-0000-0000-000000000000}"/>
            </ac:grpSpMkLst>
          </pc:grpChg>
        </pc:sldLayoutChg>
        <pc:sldLayoutChg chg="delSp modSp mod">
          <pc:chgData name="Yeh, Lin" userId="f55d07ca-92d5-4a67-bfe4-d478bfeea6b9" providerId="ADAL" clId="{CCBCB231-F46A-4E36-BE60-1B8672ACC0EF}" dt="2024-04-01T20:04:31.785" v="7" actId="478"/>
          <pc:sldLayoutMkLst>
            <pc:docMk/>
            <pc:sldMasterMk cId="0" sldId="2147483670"/>
            <pc:sldLayoutMk cId="0" sldId="2147483656"/>
          </pc:sldLayoutMkLst>
          <pc:grpChg chg="del mod">
            <ac:chgData name="Yeh, Lin" userId="f55d07ca-92d5-4a67-bfe4-d478bfeea6b9" providerId="ADAL" clId="{CCBCB231-F46A-4E36-BE60-1B8672ACC0EF}" dt="2024-04-01T20:04:31.785" v="7" actId="478"/>
            <ac:grpSpMkLst>
              <pc:docMk/>
              <pc:sldMasterMk cId="0" sldId="2147483670"/>
              <pc:sldLayoutMk cId="0" sldId="2147483656"/>
              <ac:grpSpMk id="75" creationId="{00000000-0000-0000-0000-000000000000}"/>
            </ac:grpSpMkLst>
          </pc:grpChg>
        </pc:sldLayoutChg>
        <pc:sldLayoutChg chg="delSp mod">
          <pc:chgData name="Yeh, Lin" userId="f55d07ca-92d5-4a67-bfe4-d478bfeea6b9" providerId="ADAL" clId="{CCBCB231-F46A-4E36-BE60-1B8672ACC0EF}" dt="2024-04-03T01:57:20.779" v="960" actId="478"/>
          <pc:sldLayoutMkLst>
            <pc:docMk/>
            <pc:sldMasterMk cId="0" sldId="2147483670"/>
            <pc:sldLayoutMk cId="0" sldId="2147483660"/>
          </pc:sldLayoutMkLst>
          <pc:grpChg chg="del">
            <ac:chgData name="Yeh, Lin" userId="f55d07ca-92d5-4a67-bfe4-d478bfeea6b9" providerId="ADAL" clId="{CCBCB231-F46A-4E36-BE60-1B8672ACC0EF}" dt="2024-04-03T01:57:20.779" v="960" actId="478"/>
            <ac:grpSpMkLst>
              <pc:docMk/>
              <pc:sldMasterMk cId="0" sldId="2147483670"/>
              <pc:sldLayoutMk cId="0" sldId="2147483660"/>
              <ac:grpSpMk id="119" creationId="{00000000-0000-0000-0000-000000000000}"/>
            </ac:grpSpMkLst>
          </pc:grpChg>
          <pc:grpChg chg="del">
            <ac:chgData name="Yeh, Lin" userId="f55d07ca-92d5-4a67-bfe4-d478bfeea6b9" providerId="ADAL" clId="{CCBCB231-F46A-4E36-BE60-1B8672ACC0EF}" dt="2024-04-03T01:57:19.647" v="959" actId="478"/>
            <ac:grpSpMkLst>
              <pc:docMk/>
              <pc:sldMasterMk cId="0" sldId="2147483670"/>
              <pc:sldLayoutMk cId="0" sldId="2147483660"/>
              <ac:grpSpMk id="123" creationId="{00000000-0000-0000-0000-000000000000}"/>
            </ac:grpSpMkLst>
          </pc:grpChg>
          <pc:cxnChg chg="del">
            <ac:chgData name="Yeh, Lin" userId="f55d07ca-92d5-4a67-bfe4-d478bfeea6b9" providerId="ADAL" clId="{CCBCB231-F46A-4E36-BE60-1B8672ACC0EF}" dt="2024-04-03T01:57:19.647" v="959" actId="478"/>
            <ac:cxnSpMkLst>
              <pc:docMk/>
              <pc:sldMasterMk cId="0" sldId="2147483670"/>
              <pc:sldLayoutMk cId="0" sldId="2147483660"/>
              <ac:cxnSpMk id="125" creationId="{00000000-0000-0000-0000-000000000000}"/>
            </ac:cxnSpMkLst>
          </pc:cxnChg>
        </pc:sldLayoutChg>
        <pc:sldLayoutChg chg="delSp mod">
          <pc:chgData name="Yeh, Lin" userId="f55d07ca-92d5-4a67-bfe4-d478bfeea6b9" providerId="ADAL" clId="{CCBCB231-F46A-4E36-BE60-1B8672ACC0EF}" dt="2024-04-03T01:57:23.401" v="961" actId="478"/>
          <pc:sldLayoutMkLst>
            <pc:docMk/>
            <pc:sldMasterMk cId="0" sldId="2147483670"/>
            <pc:sldLayoutMk cId="0" sldId="2147483666"/>
          </pc:sldLayoutMkLst>
          <pc:grpChg chg="del">
            <ac:chgData name="Yeh, Lin" userId="f55d07ca-92d5-4a67-bfe4-d478bfeea6b9" providerId="ADAL" clId="{CCBCB231-F46A-4E36-BE60-1B8672ACC0EF}" dt="2024-04-03T01:57:23.401" v="961" actId="478"/>
            <ac:grpSpMkLst>
              <pc:docMk/>
              <pc:sldMasterMk cId="0" sldId="2147483670"/>
              <pc:sldLayoutMk cId="0" sldId="2147483666"/>
              <ac:grpSpMk id="189" creationId="{00000000-0000-0000-0000-000000000000}"/>
            </ac:grpSpMkLst>
          </pc:grpChg>
        </pc:sldLayoutChg>
        <pc:sldLayoutChg chg="delSp mod">
          <pc:chgData name="Yeh, Lin" userId="f55d07ca-92d5-4a67-bfe4-d478bfeea6b9" providerId="ADAL" clId="{CCBCB231-F46A-4E36-BE60-1B8672ACC0EF}" dt="2024-04-03T01:57:25.302" v="962" actId="478"/>
          <pc:sldLayoutMkLst>
            <pc:docMk/>
            <pc:sldMasterMk cId="0" sldId="2147483670"/>
            <pc:sldLayoutMk cId="0" sldId="2147483667"/>
          </pc:sldLayoutMkLst>
          <pc:grpChg chg="del">
            <ac:chgData name="Yeh, Lin" userId="f55d07ca-92d5-4a67-bfe4-d478bfeea6b9" providerId="ADAL" clId="{CCBCB231-F46A-4E36-BE60-1B8672ACC0EF}" dt="2024-04-03T01:57:25.302" v="962" actId="478"/>
            <ac:grpSpMkLst>
              <pc:docMk/>
              <pc:sldMasterMk cId="0" sldId="2147483670"/>
              <pc:sldLayoutMk cId="0" sldId="2147483667"/>
              <ac:grpSpMk id="193" creationId="{00000000-0000-0000-0000-000000000000}"/>
            </ac:grpSpMkLst>
          </pc:grpChg>
        </pc:sldLayoutChg>
      </pc:sldMasterChg>
    </pc:docChg>
  </pc:docChgLst>
  <pc:docChgLst>
    <pc:chgData name="Yeh, Lin" userId="43f59922-4c9e-4691-9ca1-2c100b3310b7" providerId="ADAL" clId="{962399F3-5E80-46CE-AC50-349DEAD9ECAE}"/>
    <pc:docChg chg="undo custSel delSld modSld">
      <pc:chgData name="Yeh, Lin" userId="43f59922-4c9e-4691-9ca1-2c100b3310b7" providerId="ADAL" clId="{962399F3-5E80-46CE-AC50-349DEAD9ECAE}" dt="2024-04-05T03:47:50.739" v="654" actId="1076"/>
      <pc:docMkLst>
        <pc:docMk/>
      </pc:docMkLst>
      <pc:sldChg chg="del">
        <pc:chgData name="Yeh, Lin" userId="43f59922-4c9e-4691-9ca1-2c100b3310b7" providerId="ADAL" clId="{962399F3-5E80-46CE-AC50-349DEAD9ECAE}" dt="2024-04-05T01:13:35.597" v="184" actId="47"/>
        <pc:sldMkLst>
          <pc:docMk/>
          <pc:sldMk cId="0" sldId="256"/>
        </pc:sldMkLst>
      </pc:sldChg>
      <pc:sldChg chg="del">
        <pc:chgData name="Yeh, Lin" userId="43f59922-4c9e-4691-9ca1-2c100b3310b7" providerId="ADAL" clId="{962399F3-5E80-46CE-AC50-349DEAD9ECAE}" dt="2024-04-05T01:13:35.597" v="184" actId="47"/>
        <pc:sldMkLst>
          <pc:docMk/>
          <pc:sldMk cId="3739002525" sldId="282"/>
        </pc:sldMkLst>
      </pc:sldChg>
      <pc:sldChg chg="del">
        <pc:chgData name="Yeh, Lin" userId="43f59922-4c9e-4691-9ca1-2c100b3310b7" providerId="ADAL" clId="{962399F3-5E80-46CE-AC50-349DEAD9ECAE}" dt="2024-04-05T01:13:35.597" v="184" actId="47"/>
        <pc:sldMkLst>
          <pc:docMk/>
          <pc:sldMk cId="1274956097" sldId="286"/>
        </pc:sldMkLst>
      </pc:sldChg>
      <pc:sldChg chg="del">
        <pc:chgData name="Yeh, Lin" userId="43f59922-4c9e-4691-9ca1-2c100b3310b7" providerId="ADAL" clId="{962399F3-5E80-46CE-AC50-349DEAD9ECAE}" dt="2024-04-05T01:13:35.597" v="184" actId="47"/>
        <pc:sldMkLst>
          <pc:docMk/>
          <pc:sldMk cId="1000566841" sldId="287"/>
        </pc:sldMkLst>
      </pc:sldChg>
      <pc:sldChg chg="del">
        <pc:chgData name="Yeh, Lin" userId="43f59922-4c9e-4691-9ca1-2c100b3310b7" providerId="ADAL" clId="{962399F3-5E80-46CE-AC50-349DEAD9ECAE}" dt="2024-04-05T01:13:35.597" v="184" actId="47"/>
        <pc:sldMkLst>
          <pc:docMk/>
          <pc:sldMk cId="2655026189" sldId="290"/>
        </pc:sldMkLst>
      </pc:sldChg>
      <pc:sldChg chg="del">
        <pc:chgData name="Yeh, Lin" userId="43f59922-4c9e-4691-9ca1-2c100b3310b7" providerId="ADAL" clId="{962399F3-5E80-46CE-AC50-349DEAD9ECAE}" dt="2024-04-05T01:13:35.597" v="184" actId="47"/>
        <pc:sldMkLst>
          <pc:docMk/>
          <pc:sldMk cId="2308888221" sldId="291"/>
        </pc:sldMkLst>
      </pc:sldChg>
      <pc:sldChg chg="addSp modSp mod">
        <pc:chgData name="Yeh, Lin" userId="43f59922-4c9e-4691-9ca1-2c100b3310b7" providerId="ADAL" clId="{962399F3-5E80-46CE-AC50-349DEAD9ECAE}" dt="2024-04-05T01:30:55.101" v="593" actId="20577"/>
        <pc:sldMkLst>
          <pc:docMk/>
          <pc:sldMk cId="3061997959" sldId="292"/>
        </pc:sldMkLst>
        <pc:spChg chg="add mod">
          <ac:chgData name="Yeh, Lin" userId="43f59922-4c9e-4691-9ca1-2c100b3310b7" providerId="ADAL" clId="{962399F3-5E80-46CE-AC50-349DEAD9ECAE}" dt="2024-04-05T01:14:24.235" v="213" actId="1076"/>
          <ac:spMkLst>
            <pc:docMk/>
            <pc:sldMk cId="3061997959" sldId="292"/>
            <ac:spMk id="4" creationId="{4CFF4CB8-E02E-444B-71DA-A63D6C927E05}"/>
          </ac:spMkLst>
        </pc:spChg>
        <pc:spChg chg="add mod">
          <ac:chgData name="Yeh, Lin" userId="43f59922-4c9e-4691-9ca1-2c100b3310b7" providerId="ADAL" clId="{962399F3-5E80-46CE-AC50-349DEAD9ECAE}" dt="2024-04-05T01:22:24.014" v="325" actId="1076"/>
          <ac:spMkLst>
            <pc:docMk/>
            <pc:sldMk cId="3061997959" sldId="292"/>
            <ac:spMk id="10" creationId="{D43532C7-A574-FEB4-13AC-81AC727B9295}"/>
          </ac:spMkLst>
        </pc:spChg>
        <pc:graphicFrameChg chg="mod modGraphic">
          <ac:chgData name="Yeh, Lin" userId="43f59922-4c9e-4691-9ca1-2c100b3310b7" providerId="ADAL" clId="{962399F3-5E80-46CE-AC50-349DEAD9ECAE}" dt="2024-04-05T01:30:55.101" v="593" actId="20577"/>
          <ac:graphicFrameMkLst>
            <pc:docMk/>
            <pc:sldMk cId="3061997959" sldId="292"/>
            <ac:graphicFrameMk id="3" creationId="{BC22245E-6794-A18B-3D62-0FC537BBDA15}"/>
          </ac:graphicFrameMkLst>
        </pc:graphicFrameChg>
        <pc:cxnChg chg="add mod">
          <ac:chgData name="Yeh, Lin" userId="43f59922-4c9e-4691-9ca1-2c100b3310b7" providerId="ADAL" clId="{962399F3-5E80-46CE-AC50-349DEAD9ECAE}" dt="2024-04-05T01:15:14.958" v="218" actId="208"/>
          <ac:cxnSpMkLst>
            <pc:docMk/>
            <pc:sldMk cId="3061997959" sldId="292"/>
            <ac:cxnSpMk id="8" creationId="{8431F1AB-976E-011B-A132-5E6BB4B4BE8D}"/>
          </ac:cxnSpMkLst>
        </pc:cxnChg>
        <pc:cxnChg chg="add mod">
          <ac:chgData name="Yeh, Lin" userId="43f59922-4c9e-4691-9ca1-2c100b3310b7" providerId="ADAL" clId="{962399F3-5E80-46CE-AC50-349DEAD9ECAE}" dt="2024-04-05T01:15:39.327" v="230" actId="208"/>
          <ac:cxnSpMkLst>
            <pc:docMk/>
            <pc:sldMk cId="3061997959" sldId="292"/>
            <ac:cxnSpMk id="9" creationId="{559FA318-101C-2B39-053D-88A92E7C82AC}"/>
          </ac:cxnSpMkLst>
        </pc:cxnChg>
      </pc:sldChg>
      <pc:sldChg chg="del">
        <pc:chgData name="Yeh, Lin" userId="43f59922-4c9e-4691-9ca1-2c100b3310b7" providerId="ADAL" clId="{962399F3-5E80-46CE-AC50-349DEAD9ECAE}" dt="2024-04-05T01:13:35.597" v="184" actId="47"/>
        <pc:sldMkLst>
          <pc:docMk/>
          <pc:sldMk cId="2806555653" sldId="293"/>
        </pc:sldMkLst>
      </pc:sldChg>
      <pc:sldChg chg="modSp mod">
        <pc:chgData name="Yeh, Lin" userId="43f59922-4c9e-4691-9ca1-2c100b3310b7" providerId="ADAL" clId="{962399F3-5E80-46CE-AC50-349DEAD9ECAE}" dt="2024-04-05T01:13:20.221" v="183" actId="207"/>
        <pc:sldMkLst>
          <pc:docMk/>
          <pc:sldMk cId="3466825003" sldId="294"/>
        </pc:sldMkLst>
        <pc:graphicFrameChg chg="modGraphic">
          <ac:chgData name="Yeh, Lin" userId="43f59922-4c9e-4691-9ca1-2c100b3310b7" providerId="ADAL" clId="{962399F3-5E80-46CE-AC50-349DEAD9ECAE}" dt="2024-04-05T01:13:20.221" v="183" actId="207"/>
          <ac:graphicFrameMkLst>
            <pc:docMk/>
            <pc:sldMk cId="3466825003" sldId="294"/>
            <ac:graphicFrameMk id="6" creationId="{515D3C61-FB69-37E1-5FD9-E25EB2CE828E}"/>
          </ac:graphicFrameMkLst>
        </pc:graphicFrameChg>
      </pc:sldChg>
      <pc:sldChg chg="addSp modSp mod">
        <pc:chgData name="Yeh, Lin" userId="43f59922-4c9e-4691-9ca1-2c100b3310b7" providerId="ADAL" clId="{962399F3-5E80-46CE-AC50-349DEAD9ECAE}" dt="2024-04-05T01:24:38.499" v="409" actId="1076"/>
        <pc:sldMkLst>
          <pc:docMk/>
          <pc:sldMk cId="933750392" sldId="296"/>
        </pc:sldMkLst>
        <pc:spChg chg="add mod">
          <ac:chgData name="Yeh, Lin" userId="43f59922-4c9e-4691-9ca1-2c100b3310b7" providerId="ADAL" clId="{962399F3-5E80-46CE-AC50-349DEAD9ECAE}" dt="2024-04-05T01:24:38.499" v="409" actId="1076"/>
          <ac:spMkLst>
            <pc:docMk/>
            <pc:sldMk cId="933750392" sldId="296"/>
            <ac:spMk id="3" creationId="{2FDE91A2-5C60-4B93-C289-DB701577407F}"/>
          </ac:spMkLst>
        </pc:spChg>
      </pc:sldChg>
      <pc:sldChg chg="del">
        <pc:chgData name="Yeh, Lin" userId="43f59922-4c9e-4691-9ca1-2c100b3310b7" providerId="ADAL" clId="{962399F3-5E80-46CE-AC50-349DEAD9ECAE}" dt="2024-04-05T01:13:35.597" v="184" actId="47"/>
        <pc:sldMkLst>
          <pc:docMk/>
          <pc:sldMk cId="1059053267" sldId="297"/>
        </pc:sldMkLst>
      </pc:sldChg>
      <pc:sldChg chg="modSp mod">
        <pc:chgData name="Yeh, Lin" userId="43f59922-4c9e-4691-9ca1-2c100b3310b7" providerId="ADAL" clId="{962399F3-5E80-46CE-AC50-349DEAD9ECAE}" dt="2024-04-05T01:09:59.387" v="132" actId="207"/>
        <pc:sldMkLst>
          <pc:docMk/>
          <pc:sldMk cId="555022468" sldId="300"/>
        </pc:sldMkLst>
        <pc:spChg chg="mod">
          <ac:chgData name="Yeh, Lin" userId="43f59922-4c9e-4691-9ca1-2c100b3310b7" providerId="ADAL" clId="{962399F3-5E80-46CE-AC50-349DEAD9ECAE}" dt="2024-04-05T01:09:59.387" v="132" actId="207"/>
          <ac:spMkLst>
            <pc:docMk/>
            <pc:sldMk cId="555022468" sldId="300"/>
            <ac:spMk id="7" creationId="{35A0A153-4274-66BA-D7FE-74F54CC2ECCD}"/>
          </ac:spMkLst>
        </pc:spChg>
        <pc:spChg chg="mod">
          <ac:chgData name="Yeh, Lin" userId="43f59922-4c9e-4691-9ca1-2c100b3310b7" providerId="ADAL" clId="{962399F3-5E80-46CE-AC50-349DEAD9ECAE}" dt="2024-04-05T01:09:54.797" v="130" actId="207"/>
          <ac:spMkLst>
            <pc:docMk/>
            <pc:sldMk cId="555022468" sldId="300"/>
            <ac:spMk id="8" creationId="{C5B1C662-9D4C-3692-2E55-720FB517FB46}"/>
          </ac:spMkLst>
        </pc:spChg>
        <pc:spChg chg="mod">
          <ac:chgData name="Yeh, Lin" userId="43f59922-4c9e-4691-9ca1-2c100b3310b7" providerId="ADAL" clId="{962399F3-5E80-46CE-AC50-349DEAD9ECAE}" dt="2024-04-05T01:09:56.747" v="131" actId="207"/>
          <ac:spMkLst>
            <pc:docMk/>
            <pc:sldMk cId="555022468" sldId="300"/>
            <ac:spMk id="9" creationId="{AED03147-468B-9EFE-22B0-C1F89DB4442D}"/>
          </ac:spMkLst>
        </pc:spChg>
      </pc:sldChg>
      <pc:sldChg chg="del">
        <pc:chgData name="Yeh, Lin" userId="43f59922-4c9e-4691-9ca1-2c100b3310b7" providerId="ADAL" clId="{962399F3-5E80-46CE-AC50-349DEAD9ECAE}" dt="2024-04-05T01:13:35.597" v="184" actId="47"/>
        <pc:sldMkLst>
          <pc:docMk/>
          <pc:sldMk cId="2767741702" sldId="301"/>
        </pc:sldMkLst>
      </pc:sldChg>
      <pc:sldChg chg="addSp delSp modSp mod">
        <pc:chgData name="Yeh, Lin" userId="43f59922-4c9e-4691-9ca1-2c100b3310b7" providerId="ADAL" clId="{962399F3-5E80-46CE-AC50-349DEAD9ECAE}" dt="2024-04-05T03:41:38.542" v="622" actId="1582"/>
        <pc:sldMkLst>
          <pc:docMk/>
          <pc:sldMk cId="4145001376" sldId="302"/>
        </pc:sldMkLst>
        <pc:spChg chg="del">
          <ac:chgData name="Yeh, Lin" userId="43f59922-4c9e-4691-9ca1-2c100b3310b7" providerId="ADAL" clId="{962399F3-5E80-46CE-AC50-349DEAD9ECAE}" dt="2024-04-05T00:59:16.523" v="21" actId="478"/>
          <ac:spMkLst>
            <pc:docMk/>
            <pc:sldMk cId="4145001376" sldId="302"/>
            <ac:spMk id="5" creationId="{1D2BD775-F01A-5970-745E-E93E986B24D7}"/>
          </ac:spMkLst>
        </pc:spChg>
        <pc:spChg chg="del">
          <ac:chgData name="Yeh, Lin" userId="43f59922-4c9e-4691-9ca1-2c100b3310b7" providerId="ADAL" clId="{962399F3-5E80-46CE-AC50-349DEAD9ECAE}" dt="2024-04-05T01:02:26.992" v="59" actId="478"/>
          <ac:spMkLst>
            <pc:docMk/>
            <pc:sldMk cId="4145001376" sldId="302"/>
            <ac:spMk id="6" creationId="{E8DD237E-C963-DDC6-F833-8A7CBE74AE40}"/>
          </ac:spMkLst>
        </pc:spChg>
        <pc:spChg chg="del">
          <ac:chgData name="Yeh, Lin" userId="43f59922-4c9e-4691-9ca1-2c100b3310b7" providerId="ADAL" clId="{962399F3-5E80-46CE-AC50-349DEAD9ECAE}" dt="2024-04-05T01:04:25.715" v="88" actId="478"/>
          <ac:spMkLst>
            <pc:docMk/>
            <pc:sldMk cId="4145001376" sldId="302"/>
            <ac:spMk id="8" creationId="{CD335EB5-FB5D-E785-7955-483A6985D06D}"/>
          </ac:spMkLst>
        </pc:spChg>
        <pc:spChg chg="mod">
          <ac:chgData name="Yeh, Lin" userId="43f59922-4c9e-4691-9ca1-2c100b3310b7" providerId="ADAL" clId="{962399F3-5E80-46CE-AC50-349DEAD9ECAE}" dt="2024-04-05T01:04:47.602" v="92" actId="1076"/>
          <ac:spMkLst>
            <pc:docMk/>
            <pc:sldMk cId="4145001376" sldId="302"/>
            <ac:spMk id="9" creationId="{B9B48BE0-221E-254D-28F3-68A8759C58E8}"/>
          </ac:spMkLst>
        </pc:spChg>
        <pc:spChg chg="mod">
          <ac:chgData name="Yeh, Lin" userId="43f59922-4c9e-4691-9ca1-2c100b3310b7" providerId="ADAL" clId="{962399F3-5E80-46CE-AC50-349DEAD9ECAE}" dt="2024-04-05T01:04:44.102" v="91" actId="1076"/>
          <ac:spMkLst>
            <pc:docMk/>
            <pc:sldMk cId="4145001376" sldId="302"/>
            <ac:spMk id="10" creationId="{9D739F19-D95A-6F7E-2D5D-F75C18652C57}"/>
          </ac:spMkLst>
        </pc:spChg>
        <pc:spChg chg="mod">
          <ac:chgData name="Yeh, Lin" userId="43f59922-4c9e-4691-9ca1-2c100b3310b7" providerId="ADAL" clId="{962399F3-5E80-46CE-AC50-349DEAD9ECAE}" dt="2024-04-05T01:04:50.748" v="93" actId="1076"/>
          <ac:spMkLst>
            <pc:docMk/>
            <pc:sldMk cId="4145001376" sldId="302"/>
            <ac:spMk id="11" creationId="{5252D3B2-4E44-8F3E-84B7-8BBA8258FBDB}"/>
          </ac:spMkLst>
        </pc:spChg>
        <pc:spChg chg="mod">
          <ac:chgData name="Yeh, Lin" userId="43f59922-4c9e-4691-9ca1-2c100b3310b7" providerId="ADAL" clId="{962399F3-5E80-46CE-AC50-349DEAD9ECAE}" dt="2024-04-05T01:04:53.105" v="94" actId="1076"/>
          <ac:spMkLst>
            <pc:docMk/>
            <pc:sldMk cId="4145001376" sldId="302"/>
            <ac:spMk id="12" creationId="{385CB98E-26F9-CB9E-75EB-910551D740E0}"/>
          </ac:spMkLst>
        </pc:spChg>
        <pc:spChg chg="mod">
          <ac:chgData name="Yeh, Lin" userId="43f59922-4c9e-4691-9ca1-2c100b3310b7" providerId="ADAL" clId="{962399F3-5E80-46CE-AC50-349DEAD9ECAE}" dt="2024-04-05T01:04:54.863" v="95" actId="1076"/>
          <ac:spMkLst>
            <pc:docMk/>
            <pc:sldMk cId="4145001376" sldId="302"/>
            <ac:spMk id="13" creationId="{0D18260D-2741-EFC5-C4F0-2E1ABD0F4A6A}"/>
          </ac:spMkLst>
        </pc:spChg>
        <pc:picChg chg="add mod modCrop">
          <ac:chgData name="Yeh, Lin" userId="43f59922-4c9e-4691-9ca1-2c100b3310b7" providerId="ADAL" clId="{962399F3-5E80-46CE-AC50-349DEAD9ECAE}" dt="2024-04-05T03:41:38.542" v="622" actId="1582"/>
          <ac:picMkLst>
            <pc:docMk/>
            <pc:sldMk cId="4145001376" sldId="302"/>
            <ac:picMk id="5" creationId="{CF37C3CE-1D3F-2405-5BA4-25B0FEB7BDA0}"/>
          </ac:picMkLst>
        </pc:picChg>
        <pc:picChg chg="add del mod modCrop">
          <ac:chgData name="Yeh, Lin" userId="43f59922-4c9e-4691-9ca1-2c100b3310b7" providerId="ADAL" clId="{962399F3-5E80-46CE-AC50-349DEAD9ECAE}" dt="2024-04-05T03:41:25.819" v="619" actId="478"/>
          <ac:picMkLst>
            <pc:docMk/>
            <pc:sldMk cId="4145001376" sldId="302"/>
            <ac:picMk id="7" creationId="{3DFA209B-B961-270C-BFFA-37FB5B288EE8}"/>
          </ac:picMkLst>
        </pc:picChg>
        <pc:picChg chg="add mod modCrop">
          <ac:chgData name="Yeh, Lin" userId="43f59922-4c9e-4691-9ca1-2c100b3310b7" providerId="ADAL" clId="{962399F3-5E80-46CE-AC50-349DEAD9ECAE}" dt="2024-04-05T01:03:08.005" v="67" actId="1582"/>
          <ac:picMkLst>
            <pc:docMk/>
            <pc:sldMk cId="4145001376" sldId="302"/>
            <ac:picMk id="16" creationId="{846FEF19-6D36-012D-5322-0D6940DBF1A6}"/>
          </ac:picMkLst>
        </pc:picChg>
        <pc:picChg chg="add mod modCrop">
          <ac:chgData name="Yeh, Lin" userId="43f59922-4c9e-4691-9ca1-2c100b3310b7" providerId="ADAL" clId="{962399F3-5E80-46CE-AC50-349DEAD9ECAE}" dt="2024-04-05T01:05:07.532" v="100" actId="1582"/>
          <ac:picMkLst>
            <pc:docMk/>
            <pc:sldMk cId="4145001376" sldId="302"/>
            <ac:picMk id="18" creationId="{51621BB1-C0D5-EF84-5726-C46BD6277A95}"/>
          </ac:picMkLst>
        </pc:picChg>
        <pc:picChg chg="del mod">
          <ac:chgData name="Yeh, Lin" userId="43f59922-4c9e-4691-9ca1-2c100b3310b7" providerId="ADAL" clId="{962399F3-5E80-46CE-AC50-349DEAD9ECAE}" dt="2024-04-05T01:08:51.948" v="119" actId="478"/>
          <ac:picMkLst>
            <pc:docMk/>
            <pc:sldMk cId="4145001376" sldId="302"/>
            <ac:picMk id="19" creationId="{F01BB00C-841E-1462-4FF6-E479E83C0FC5}"/>
          </ac:picMkLst>
        </pc:picChg>
        <pc:picChg chg="add mod modCrop">
          <ac:chgData name="Yeh, Lin" userId="43f59922-4c9e-4691-9ca1-2c100b3310b7" providerId="ADAL" clId="{962399F3-5E80-46CE-AC50-349DEAD9ECAE}" dt="2024-04-05T01:09:27.041" v="125" actId="18131"/>
          <ac:picMkLst>
            <pc:docMk/>
            <pc:sldMk cId="4145001376" sldId="302"/>
            <ac:picMk id="21" creationId="{2467A470-6DA1-CC4B-B735-526059BCDB11}"/>
          </ac:picMkLst>
        </pc:picChg>
        <pc:picChg chg="mod">
          <ac:chgData name="Yeh, Lin" userId="43f59922-4c9e-4691-9ca1-2c100b3310b7" providerId="ADAL" clId="{962399F3-5E80-46CE-AC50-349DEAD9ECAE}" dt="2024-04-05T00:59:41.997" v="25" actId="732"/>
          <ac:picMkLst>
            <pc:docMk/>
            <pc:sldMk cId="4145001376" sldId="302"/>
            <ac:picMk id="1026" creationId="{043D1E5C-EA3F-AB07-E08A-996573EE9786}"/>
          </ac:picMkLst>
        </pc:picChg>
      </pc:sldChg>
      <pc:sldChg chg="modSp mod">
        <pc:chgData name="Yeh, Lin" userId="43f59922-4c9e-4691-9ca1-2c100b3310b7" providerId="ADAL" clId="{962399F3-5E80-46CE-AC50-349DEAD9ECAE}" dt="2024-04-05T01:09:46.185" v="127" actId="207"/>
        <pc:sldMkLst>
          <pc:docMk/>
          <pc:sldMk cId="2179656250" sldId="303"/>
        </pc:sldMkLst>
        <pc:graphicFrameChg chg="modGraphic">
          <ac:chgData name="Yeh, Lin" userId="43f59922-4c9e-4691-9ca1-2c100b3310b7" providerId="ADAL" clId="{962399F3-5E80-46CE-AC50-349DEAD9ECAE}" dt="2024-04-05T01:09:46.185" v="127" actId="207"/>
          <ac:graphicFrameMkLst>
            <pc:docMk/>
            <pc:sldMk cId="2179656250" sldId="303"/>
            <ac:graphicFrameMk id="8" creationId="{3D02B7F3-4BC4-1D76-9DC2-CAB3E2B10578}"/>
          </ac:graphicFrameMkLst>
        </pc:graphicFrameChg>
      </pc:sldChg>
      <pc:sldChg chg="addSp modSp mod">
        <pc:chgData name="Yeh, Lin" userId="43f59922-4c9e-4691-9ca1-2c100b3310b7" providerId="ADAL" clId="{962399F3-5E80-46CE-AC50-349DEAD9ECAE}" dt="2024-04-05T01:27:44.721" v="588" actId="1076"/>
        <pc:sldMkLst>
          <pc:docMk/>
          <pc:sldMk cId="2165485329" sldId="304"/>
        </pc:sldMkLst>
        <pc:spChg chg="add mod">
          <ac:chgData name="Yeh, Lin" userId="43f59922-4c9e-4691-9ca1-2c100b3310b7" providerId="ADAL" clId="{962399F3-5E80-46CE-AC50-349DEAD9ECAE}" dt="2024-04-05T01:27:15.481" v="550" actId="1076"/>
          <ac:spMkLst>
            <pc:docMk/>
            <pc:sldMk cId="2165485329" sldId="304"/>
            <ac:spMk id="3" creationId="{AC658449-D503-3D36-5B5B-52FFD2F79715}"/>
          </ac:spMkLst>
        </pc:spChg>
        <pc:spChg chg="add mod">
          <ac:chgData name="Yeh, Lin" userId="43f59922-4c9e-4691-9ca1-2c100b3310b7" providerId="ADAL" clId="{962399F3-5E80-46CE-AC50-349DEAD9ECAE}" dt="2024-04-05T01:27:44.721" v="588" actId="1076"/>
          <ac:spMkLst>
            <pc:docMk/>
            <pc:sldMk cId="2165485329" sldId="304"/>
            <ac:spMk id="4" creationId="{CE752F7D-0A4B-E0A5-D486-B710C75A4D53}"/>
          </ac:spMkLst>
        </pc:spChg>
        <pc:picChg chg="mod">
          <ac:chgData name="Yeh, Lin" userId="43f59922-4c9e-4691-9ca1-2c100b3310b7" providerId="ADAL" clId="{962399F3-5E80-46CE-AC50-349DEAD9ECAE}" dt="2024-04-05T01:27:13.551" v="549" actId="1076"/>
          <ac:picMkLst>
            <pc:docMk/>
            <pc:sldMk cId="2165485329" sldId="304"/>
            <ac:picMk id="11" creationId="{9598F862-0137-0317-611B-924C27131929}"/>
          </ac:picMkLst>
        </pc:picChg>
        <pc:picChg chg="mod">
          <ac:chgData name="Yeh, Lin" userId="43f59922-4c9e-4691-9ca1-2c100b3310b7" providerId="ADAL" clId="{962399F3-5E80-46CE-AC50-349DEAD9ECAE}" dt="2024-04-05T01:26:10.152" v="466" actId="1076"/>
          <ac:picMkLst>
            <pc:docMk/>
            <pc:sldMk cId="2165485329" sldId="304"/>
            <ac:picMk id="12" creationId="{298F4306-98AB-A9A8-5082-C3A29D21F30D}"/>
          </ac:picMkLst>
        </pc:picChg>
      </pc:sldChg>
      <pc:sldChg chg="addSp delSp modSp mod setBg">
        <pc:chgData name="Yeh, Lin" userId="43f59922-4c9e-4691-9ca1-2c100b3310b7" providerId="ADAL" clId="{962399F3-5E80-46CE-AC50-349DEAD9ECAE}" dt="2024-04-05T03:47:50.739" v="654" actId="1076"/>
        <pc:sldMkLst>
          <pc:docMk/>
          <pc:sldMk cId="4123658095" sldId="305"/>
        </pc:sldMkLst>
        <pc:spChg chg="mod">
          <ac:chgData name="Yeh, Lin" userId="43f59922-4c9e-4691-9ca1-2c100b3310b7" providerId="ADAL" clId="{962399F3-5E80-46CE-AC50-349DEAD9ECAE}" dt="2024-04-05T03:47:44.976" v="652" actId="1076"/>
          <ac:spMkLst>
            <pc:docMk/>
            <pc:sldMk cId="4123658095" sldId="305"/>
            <ac:spMk id="5" creationId="{7E1AE014-3305-CA97-2774-617ACB59BA97}"/>
          </ac:spMkLst>
        </pc:spChg>
        <pc:spChg chg="mod">
          <ac:chgData name="Yeh, Lin" userId="43f59922-4c9e-4691-9ca1-2c100b3310b7" providerId="ADAL" clId="{962399F3-5E80-46CE-AC50-349DEAD9ECAE}" dt="2024-04-05T03:47:47.128" v="653" actId="1076"/>
          <ac:spMkLst>
            <pc:docMk/>
            <pc:sldMk cId="4123658095" sldId="305"/>
            <ac:spMk id="6" creationId="{3558B3AC-A533-56FC-3A50-995EC07983C4}"/>
          </ac:spMkLst>
        </pc:spChg>
        <pc:picChg chg="add mod">
          <ac:chgData name="Yeh, Lin" userId="43f59922-4c9e-4691-9ca1-2c100b3310b7" providerId="ADAL" clId="{962399F3-5E80-46CE-AC50-349DEAD9ECAE}" dt="2024-04-05T03:47:50.739" v="654" actId="1076"/>
          <ac:picMkLst>
            <pc:docMk/>
            <pc:sldMk cId="4123658095" sldId="305"/>
            <ac:picMk id="3" creationId="{C9584486-F406-507D-9D32-D8D8D94EFBA9}"/>
          </ac:picMkLst>
        </pc:picChg>
        <pc:picChg chg="del mod">
          <ac:chgData name="Yeh, Lin" userId="43f59922-4c9e-4691-9ca1-2c100b3310b7" providerId="ADAL" clId="{962399F3-5E80-46CE-AC50-349DEAD9ECAE}" dt="2024-04-05T03:44:57.904" v="625" actId="478"/>
          <ac:picMkLst>
            <pc:docMk/>
            <pc:sldMk cId="4123658095" sldId="305"/>
            <ac:picMk id="4" creationId="{67B9B37D-9F8F-B818-50D2-018A56027E18}"/>
          </ac:picMkLst>
        </pc:picChg>
      </pc:sldChg>
      <pc:sldMasterChg chg="delSldLayout">
        <pc:chgData name="Yeh, Lin" userId="43f59922-4c9e-4691-9ca1-2c100b3310b7" providerId="ADAL" clId="{962399F3-5E80-46CE-AC50-349DEAD9ECAE}" dt="2024-04-05T01:13:35.597" v="184" actId="47"/>
        <pc:sldMasterMkLst>
          <pc:docMk/>
          <pc:sldMasterMk cId="0" sldId="2147483670"/>
        </pc:sldMasterMkLst>
        <pc:sldLayoutChg chg="del">
          <pc:chgData name="Yeh, Lin" userId="43f59922-4c9e-4691-9ca1-2c100b3310b7" providerId="ADAL" clId="{962399F3-5E80-46CE-AC50-349DEAD9ECAE}" dt="2024-04-05T01:13:35.597" v="184" actId="47"/>
          <pc:sldLayoutMkLst>
            <pc:docMk/>
            <pc:sldMasterMk cId="0" sldId="2147483670"/>
            <pc:sldLayoutMk cId="0" sldId="2147483648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175A49-EC2D-4EF2-A14E-BF494F67E03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7E108A-FE40-4E48-B7E9-CD78149DCB9C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2000" b="1">
              <a:solidFill>
                <a:schemeClr val="accent6"/>
              </a:solidFill>
            </a:rPr>
            <a:t>Anomaly Detection</a:t>
          </a:r>
          <a:endParaRPr lang="en-US" sz="2000" b="1" dirty="0">
            <a:solidFill>
              <a:schemeClr val="accent6"/>
            </a:solidFill>
          </a:endParaRPr>
        </a:p>
      </dgm:t>
    </dgm:pt>
    <dgm:pt modelId="{D4CCF30C-7EE4-412B-991F-BE6B5796C99B}" type="parTrans" cxnId="{33E1C77B-6270-4A03-B7BF-E9F8191A8BB3}">
      <dgm:prSet/>
      <dgm:spPr/>
      <dgm:t>
        <a:bodyPr/>
        <a:lstStyle/>
        <a:p>
          <a:endParaRPr lang="en-US" sz="2000" b="1">
            <a:solidFill>
              <a:schemeClr val="accent6"/>
            </a:solidFill>
          </a:endParaRPr>
        </a:p>
      </dgm:t>
    </dgm:pt>
    <dgm:pt modelId="{13F9CCD6-CD2F-4328-9D5E-130D717FD666}" type="sibTrans" cxnId="{33E1C77B-6270-4A03-B7BF-E9F8191A8BB3}">
      <dgm:prSet/>
      <dgm:spPr/>
      <dgm:t>
        <a:bodyPr/>
        <a:lstStyle/>
        <a:p>
          <a:endParaRPr lang="en-US" sz="2000" b="1">
            <a:solidFill>
              <a:schemeClr val="accent6"/>
            </a:solidFill>
          </a:endParaRPr>
        </a:p>
      </dgm:t>
    </dgm:pt>
    <dgm:pt modelId="{0905DF4A-65F8-4C38-8DAC-297A4E153803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accent6"/>
              </a:solidFill>
            </a:rPr>
            <a:t>Remove G</a:t>
          </a:r>
          <a:r>
            <a:rPr lang="en" sz="2000" b="1" dirty="0">
              <a:solidFill>
                <a:schemeClr val="accent6"/>
              </a:solidFill>
              <a:latin typeface="Assistant"/>
              <a:ea typeface="Assistant"/>
              <a:cs typeface="Assistant"/>
              <a:sym typeface="Assistant"/>
            </a:rPr>
            <a:t>lobal Trend</a:t>
          </a:r>
          <a:endParaRPr lang="en-US" sz="2000" b="1" dirty="0">
            <a:solidFill>
              <a:schemeClr val="accent6"/>
            </a:solidFill>
          </a:endParaRPr>
        </a:p>
      </dgm:t>
    </dgm:pt>
    <dgm:pt modelId="{4840B823-B993-417E-8B62-8C88FF96897F}" type="parTrans" cxnId="{F6B0BF4C-6958-4563-AB25-1C86AA8B8119}">
      <dgm:prSet/>
      <dgm:spPr/>
      <dgm:t>
        <a:bodyPr/>
        <a:lstStyle/>
        <a:p>
          <a:endParaRPr lang="en-US" sz="2000" b="1">
            <a:solidFill>
              <a:schemeClr val="accent6"/>
            </a:solidFill>
          </a:endParaRPr>
        </a:p>
      </dgm:t>
    </dgm:pt>
    <dgm:pt modelId="{F75140FF-A1D0-43B8-9EBF-EE27417E1E05}" type="sibTrans" cxnId="{F6B0BF4C-6958-4563-AB25-1C86AA8B8119}">
      <dgm:prSet/>
      <dgm:spPr/>
      <dgm:t>
        <a:bodyPr/>
        <a:lstStyle/>
        <a:p>
          <a:endParaRPr lang="en-US" sz="2000" b="1">
            <a:solidFill>
              <a:schemeClr val="accent6"/>
            </a:solidFill>
          </a:endParaRPr>
        </a:p>
      </dgm:t>
    </dgm:pt>
    <dgm:pt modelId="{16917A88-E12E-4BB8-A367-3CABE053189F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960" b="1" dirty="0">
              <a:solidFill>
                <a:schemeClr val="accent6"/>
              </a:solidFill>
            </a:rPr>
            <a:t>Identify Correlated Pairs</a:t>
          </a:r>
        </a:p>
      </dgm:t>
    </dgm:pt>
    <dgm:pt modelId="{1AB20F45-8E1B-4A85-92D5-24C839D88EF7}" type="parTrans" cxnId="{09D66D68-9611-4451-B920-950E4C001949}">
      <dgm:prSet/>
      <dgm:spPr/>
      <dgm:t>
        <a:bodyPr/>
        <a:lstStyle/>
        <a:p>
          <a:endParaRPr lang="en-US" sz="2000" b="1">
            <a:solidFill>
              <a:schemeClr val="accent6"/>
            </a:solidFill>
          </a:endParaRPr>
        </a:p>
      </dgm:t>
    </dgm:pt>
    <dgm:pt modelId="{5EB7534C-448B-47E5-9428-B28957AF85BE}" type="sibTrans" cxnId="{09D66D68-9611-4451-B920-950E4C001949}">
      <dgm:prSet/>
      <dgm:spPr/>
      <dgm:t>
        <a:bodyPr/>
        <a:lstStyle/>
        <a:p>
          <a:endParaRPr lang="en-US" sz="2000" b="1">
            <a:solidFill>
              <a:schemeClr val="accent6"/>
            </a:solidFill>
          </a:endParaRPr>
        </a:p>
      </dgm:t>
    </dgm:pt>
    <dgm:pt modelId="{E6F7E627-9836-441A-9B4F-0B520B2CEBCE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accent6"/>
              </a:solidFill>
            </a:rPr>
            <a:t>Cluster Pairs</a:t>
          </a:r>
        </a:p>
      </dgm:t>
    </dgm:pt>
    <dgm:pt modelId="{4835056E-5859-4A5E-84EB-86A4BA0F2A86}" type="parTrans" cxnId="{C442AE54-84BB-4CFB-9100-702D1F518490}">
      <dgm:prSet/>
      <dgm:spPr/>
      <dgm:t>
        <a:bodyPr/>
        <a:lstStyle/>
        <a:p>
          <a:endParaRPr lang="en-US" sz="2000" b="1">
            <a:solidFill>
              <a:schemeClr val="accent6"/>
            </a:solidFill>
          </a:endParaRPr>
        </a:p>
      </dgm:t>
    </dgm:pt>
    <dgm:pt modelId="{5D0E2A70-596E-484F-9027-B3987CCAB1FB}" type="sibTrans" cxnId="{C442AE54-84BB-4CFB-9100-702D1F518490}">
      <dgm:prSet/>
      <dgm:spPr/>
      <dgm:t>
        <a:bodyPr/>
        <a:lstStyle/>
        <a:p>
          <a:endParaRPr lang="en-US" sz="2000" b="1">
            <a:solidFill>
              <a:schemeClr val="accent6"/>
            </a:solidFill>
          </a:endParaRPr>
        </a:p>
      </dgm:t>
    </dgm:pt>
    <dgm:pt modelId="{03991637-CCC0-4E6A-99ED-D9ED718BB33F}" type="pres">
      <dgm:prSet presAssocID="{AF175A49-EC2D-4EF2-A14E-BF494F67E03B}" presName="Name0" presStyleCnt="0">
        <dgm:presLayoutVars>
          <dgm:dir/>
          <dgm:animLvl val="lvl"/>
          <dgm:resizeHandles val="exact"/>
        </dgm:presLayoutVars>
      </dgm:prSet>
      <dgm:spPr/>
    </dgm:pt>
    <dgm:pt modelId="{B3B79AA5-8FFC-43EF-AB0A-0633AEB119D1}" type="pres">
      <dgm:prSet presAssocID="{CB7E108A-FE40-4E48-B7E9-CD78149DCB9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5B34BD5-8CD9-4E52-B29F-41AE6DBFB444}" type="pres">
      <dgm:prSet presAssocID="{13F9CCD6-CD2F-4328-9D5E-130D717FD666}" presName="parTxOnlySpace" presStyleCnt="0"/>
      <dgm:spPr/>
    </dgm:pt>
    <dgm:pt modelId="{4F4E2842-401F-4EF3-B0C0-C867C28E26FC}" type="pres">
      <dgm:prSet presAssocID="{0905DF4A-65F8-4C38-8DAC-297A4E1538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5A3248A-BADE-414C-A6F6-511285BC1D6B}" type="pres">
      <dgm:prSet presAssocID="{F75140FF-A1D0-43B8-9EBF-EE27417E1E05}" presName="parTxOnlySpace" presStyleCnt="0"/>
      <dgm:spPr/>
    </dgm:pt>
    <dgm:pt modelId="{BC2C7A9C-8FAE-4630-BA81-8A930EFE0A05}" type="pres">
      <dgm:prSet presAssocID="{16917A88-E12E-4BB8-A367-3CABE053189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E7C96D-C1E7-4F86-AAF3-BC49EF140230}" type="pres">
      <dgm:prSet presAssocID="{5EB7534C-448B-47E5-9428-B28957AF85BE}" presName="parTxOnlySpace" presStyleCnt="0"/>
      <dgm:spPr/>
    </dgm:pt>
    <dgm:pt modelId="{5F3B7E75-28C3-4E3C-B442-FDAC28965D08}" type="pres">
      <dgm:prSet presAssocID="{E6F7E627-9836-441A-9B4F-0B520B2CEBCE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2BB8909-2DB0-4207-82FE-BBD38B6D94E5}" type="presOf" srcId="{CB7E108A-FE40-4E48-B7E9-CD78149DCB9C}" destId="{B3B79AA5-8FFC-43EF-AB0A-0633AEB119D1}" srcOrd="0" destOrd="0" presId="urn:microsoft.com/office/officeart/2005/8/layout/chevron1"/>
    <dgm:cxn modelId="{09D66D68-9611-4451-B920-950E4C001949}" srcId="{AF175A49-EC2D-4EF2-A14E-BF494F67E03B}" destId="{16917A88-E12E-4BB8-A367-3CABE053189F}" srcOrd="2" destOrd="0" parTransId="{1AB20F45-8E1B-4A85-92D5-24C839D88EF7}" sibTransId="{5EB7534C-448B-47E5-9428-B28957AF85BE}"/>
    <dgm:cxn modelId="{DFBCF869-F792-45B1-813A-864E5F7D6B87}" type="presOf" srcId="{E6F7E627-9836-441A-9B4F-0B520B2CEBCE}" destId="{5F3B7E75-28C3-4E3C-B442-FDAC28965D08}" srcOrd="0" destOrd="0" presId="urn:microsoft.com/office/officeart/2005/8/layout/chevron1"/>
    <dgm:cxn modelId="{F6B0BF4C-6958-4563-AB25-1C86AA8B8119}" srcId="{AF175A49-EC2D-4EF2-A14E-BF494F67E03B}" destId="{0905DF4A-65F8-4C38-8DAC-297A4E153803}" srcOrd="1" destOrd="0" parTransId="{4840B823-B993-417E-8B62-8C88FF96897F}" sibTransId="{F75140FF-A1D0-43B8-9EBF-EE27417E1E05}"/>
    <dgm:cxn modelId="{C442AE54-84BB-4CFB-9100-702D1F518490}" srcId="{AF175A49-EC2D-4EF2-A14E-BF494F67E03B}" destId="{E6F7E627-9836-441A-9B4F-0B520B2CEBCE}" srcOrd="3" destOrd="0" parTransId="{4835056E-5859-4A5E-84EB-86A4BA0F2A86}" sibTransId="{5D0E2A70-596E-484F-9027-B3987CCAB1FB}"/>
    <dgm:cxn modelId="{33E1C77B-6270-4A03-B7BF-E9F8191A8BB3}" srcId="{AF175A49-EC2D-4EF2-A14E-BF494F67E03B}" destId="{CB7E108A-FE40-4E48-B7E9-CD78149DCB9C}" srcOrd="0" destOrd="0" parTransId="{D4CCF30C-7EE4-412B-991F-BE6B5796C99B}" sibTransId="{13F9CCD6-CD2F-4328-9D5E-130D717FD666}"/>
    <dgm:cxn modelId="{D546B37C-240D-448D-8030-12F28F06204A}" type="presOf" srcId="{AF175A49-EC2D-4EF2-A14E-BF494F67E03B}" destId="{03991637-CCC0-4E6A-99ED-D9ED718BB33F}" srcOrd="0" destOrd="0" presId="urn:microsoft.com/office/officeart/2005/8/layout/chevron1"/>
    <dgm:cxn modelId="{DA2FDEF2-A9F5-43AA-95DD-A38C4B94F938}" type="presOf" srcId="{16917A88-E12E-4BB8-A367-3CABE053189F}" destId="{BC2C7A9C-8FAE-4630-BA81-8A930EFE0A05}" srcOrd="0" destOrd="0" presId="urn:microsoft.com/office/officeart/2005/8/layout/chevron1"/>
    <dgm:cxn modelId="{EFD1E7F2-832C-4CAB-AC76-4D51CB9CFE6B}" type="presOf" srcId="{0905DF4A-65F8-4C38-8DAC-297A4E153803}" destId="{4F4E2842-401F-4EF3-B0C0-C867C28E26FC}" srcOrd="0" destOrd="0" presId="urn:microsoft.com/office/officeart/2005/8/layout/chevron1"/>
    <dgm:cxn modelId="{B01BCC44-3054-4BC5-BC75-7B981FE66EAE}" type="presParOf" srcId="{03991637-CCC0-4E6A-99ED-D9ED718BB33F}" destId="{B3B79AA5-8FFC-43EF-AB0A-0633AEB119D1}" srcOrd="0" destOrd="0" presId="urn:microsoft.com/office/officeart/2005/8/layout/chevron1"/>
    <dgm:cxn modelId="{727B7972-86F9-4242-B500-A94A7A24D492}" type="presParOf" srcId="{03991637-CCC0-4E6A-99ED-D9ED718BB33F}" destId="{35B34BD5-8CD9-4E52-B29F-41AE6DBFB444}" srcOrd="1" destOrd="0" presId="urn:microsoft.com/office/officeart/2005/8/layout/chevron1"/>
    <dgm:cxn modelId="{7AEB6F78-4CF3-409D-808B-71DA0C07FEAC}" type="presParOf" srcId="{03991637-CCC0-4E6A-99ED-D9ED718BB33F}" destId="{4F4E2842-401F-4EF3-B0C0-C867C28E26FC}" srcOrd="2" destOrd="0" presId="urn:microsoft.com/office/officeart/2005/8/layout/chevron1"/>
    <dgm:cxn modelId="{7DD6ABD3-03BF-41C9-8FDB-1153BE9768AC}" type="presParOf" srcId="{03991637-CCC0-4E6A-99ED-D9ED718BB33F}" destId="{25A3248A-BADE-414C-A6F6-511285BC1D6B}" srcOrd="3" destOrd="0" presId="urn:microsoft.com/office/officeart/2005/8/layout/chevron1"/>
    <dgm:cxn modelId="{2D659DA2-3BDA-4C2D-891E-0CF31E066ECD}" type="presParOf" srcId="{03991637-CCC0-4E6A-99ED-D9ED718BB33F}" destId="{BC2C7A9C-8FAE-4630-BA81-8A930EFE0A05}" srcOrd="4" destOrd="0" presId="urn:microsoft.com/office/officeart/2005/8/layout/chevron1"/>
    <dgm:cxn modelId="{13E4FCD3-ACAB-4FA0-82F0-27632C49588D}" type="presParOf" srcId="{03991637-CCC0-4E6A-99ED-D9ED718BB33F}" destId="{ACE7C96D-C1E7-4F86-AAF3-BC49EF140230}" srcOrd="5" destOrd="0" presId="urn:microsoft.com/office/officeart/2005/8/layout/chevron1"/>
    <dgm:cxn modelId="{B966E243-F120-450F-B1DF-F442B4C15E62}" type="presParOf" srcId="{03991637-CCC0-4E6A-99ED-D9ED718BB33F}" destId="{5F3B7E75-28C3-4E3C-B442-FDAC28965D08}" srcOrd="6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B79AA5-8FFC-43EF-AB0A-0633AEB119D1}">
      <dsp:nvSpPr>
        <dsp:cNvPr id="0" name=""/>
        <dsp:cNvSpPr/>
      </dsp:nvSpPr>
      <dsp:spPr>
        <a:xfrm>
          <a:off x="3911" y="585407"/>
          <a:ext cx="2276773" cy="910709"/>
        </a:xfrm>
        <a:prstGeom prst="chevron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accent6"/>
              </a:solidFill>
            </a:rPr>
            <a:t>Anomaly Detection</a:t>
          </a:r>
          <a:endParaRPr lang="en-US" sz="2000" b="1" kern="1200" dirty="0">
            <a:solidFill>
              <a:schemeClr val="accent6"/>
            </a:solidFill>
          </a:endParaRPr>
        </a:p>
      </dsp:txBody>
      <dsp:txXfrm>
        <a:off x="459266" y="585407"/>
        <a:ext cx="1366064" cy="910709"/>
      </dsp:txXfrm>
    </dsp:sp>
    <dsp:sp modelId="{4F4E2842-401F-4EF3-B0C0-C867C28E26FC}">
      <dsp:nvSpPr>
        <dsp:cNvPr id="0" name=""/>
        <dsp:cNvSpPr/>
      </dsp:nvSpPr>
      <dsp:spPr>
        <a:xfrm>
          <a:off x="2053007" y="585407"/>
          <a:ext cx="2276773" cy="910709"/>
        </a:xfrm>
        <a:prstGeom prst="chevron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6"/>
              </a:solidFill>
            </a:rPr>
            <a:t>Remove G</a:t>
          </a:r>
          <a:r>
            <a:rPr lang="en" sz="2000" b="1" kern="1200" dirty="0">
              <a:solidFill>
                <a:schemeClr val="accent6"/>
              </a:solidFill>
              <a:latin typeface="Assistant"/>
              <a:ea typeface="Assistant"/>
              <a:cs typeface="Assistant"/>
              <a:sym typeface="Assistant"/>
            </a:rPr>
            <a:t>lobal Trend</a:t>
          </a:r>
          <a:endParaRPr lang="en-US" sz="2000" b="1" kern="1200" dirty="0">
            <a:solidFill>
              <a:schemeClr val="accent6"/>
            </a:solidFill>
          </a:endParaRPr>
        </a:p>
      </dsp:txBody>
      <dsp:txXfrm>
        <a:off x="2508362" y="585407"/>
        <a:ext cx="1366064" cy="910709"/>
      </dsp:txXfrm>
    </dsp:sp>
    <dsp:sp modelId="{BC2C7A9C-8FAE-4630-BA81-8A930EFE0A05}">
      <dsp:nvSpPr>
        <dsp:cNvPr id="0" name=""/>
        <dsp:cNvSpPr/>
      </dsp:nvSpPr>
      <dsp:spPr>
        <a:xfrm>
          <a:off x="4102103" y="585407"/>
          <a:ext cx="2276773" cy="910709"/>
        </a:xfrm>
        <a:prstGeom prst="chevron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712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60" b="1" kern="1200" dirty="0">
              <a:solidFill>
                <a:schemeClr val="accent6"/>
              </a:solidFill>
            </a:rPr>
            <a:t>Identify Correlated Pairs</a:t>
          </a:r>
        </a:p>
      </dsp:txBody>
      <dsp:txXfrm>
        <a:off x="4557458" y="585407"/>
        <a:ext cx="1366064" cy="910709"/>
      </dsp:txXfrm>
    </dsp:sp>
    <dsp:sp modelId="{5F3B7E75-28C3-4E3C-B442-FDAC28965D08}">
      <dsp:nvSpPr>
        <dsp:cNvPr id="0" name=""/>
        <dsp:cNvSpPr/>
      </dsp:nvSpPr>
      <dsp:spPr>
        <a:xfrm>
          <a:off x="6151199" y="585407"/>
          <a:ext cx="2276773" cy="910709"/>
        </a:xfrm>
        <a:prstGeom prst="chevron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6"/>
              </a:solidFill>
            </a:rPr>
            <a:t>Cluster Pairs</a:t>
          </a:r>
        </a:p>
      </dsp:txBody>
      <dsp:txXfrm>
        <a:off x="6606554" y="585407"/>
        <a:ext cx="1366064" cy="910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89CC5B-7982-9436-AE82-EB98F327B3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11DC98-F519-CA46-2658-18E914C5F6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9EB0A-6066-4D33-BEAD-D61DF93C838F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195CAC-CF64-5038-B78C-3B73230C4F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F0640-018B-7381-E98E-0F731684F1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F1609-BC79-4542-8E90-6E458005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3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5725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797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dirty="0">
              <a:solidFill>
                <a:schemeClr val="accent6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3276712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4176350" y="1300925"/>
            <a:ext cx="4254600" cy="12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ubTitle" idx="1"/>
          </p:nvPr>
        </p:nvSpPr>
        <p:spPr>
          <a:xfrm>
            <a:off x="4176350" y="2624050"/>
            <a:ext cx="42546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" name="Picture 1" descr="A logo with a mountain and stars&#10;&#10;Description automatically generated">
            <a:extLst>
              <a:ext uri="{FF2B5EF4-FFF2-40B4-BE49-F238E27FC236}">
                <a16:creationId xmlns:a16="http://schemas.microsoft.com/office/drawing/2014/main" id="{5F8D3653-DE9E-C3D1-1662-F70518BCC7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190" y="4640394"/>
            <a:ext cx="479196" cy="3286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" name="Picture 2" descr="A logo with a mountain and stars&#10;&#10;Description automatically generated">
            <a:extLst>
              <a:ext uri="{FF2B5EF4-FFF2-40B4-BE49-F238E27FC236}">
                <a16:creationId xmlns:a16="http://schemas.microsoft.com/office/drawing/2014/main" id="{0B0F33E7-562F-3E52-6509-56E8176578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190" y="4640394"/>
            <a:ext cx="479196" cy="3286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439250" y="3811325"/>
            <a:ext cx="6265500" cy="605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endParaRPr/>
          </a:p>
        </p:txBody>
      </p:sp>
      <p:pic>
        <p:nvPicPr>
          <p:cNvPr id="3" name="Picture 2" descr="A logo with a mountain and stars&#10;&#10;Description automatically generated">
            <a:extLst>
              <a:ext uri="{FF2B5EF4-FFF2-40B4-BE49-F238E27FC236}">
                <a16:creationId xmlns:a16="http://schemas.microsoft.com/office/drawing/2014/main" id="{5D18F592-99F6-DABB-B15C-A8BCA922D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190" y="4640394"/>
            <a:ext cx="479196" cy="3286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a mountain and stars&#10;&#10;Description automatically generated">
            <a:extLst>
              <a:ext uri="{FF2B5EF4-FFF2-40B4-BE49-F238E27FC236}">
                <a16:creationId xmlns:a16="http://schemas.microsoft.com/office/drawing/2014/main" id="{61ECDA35-BBCB-EE36-E740-31A7B2377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190" y="4640394"/>
            <a:ext cx="479196" cy="3286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title" hasCustomPrompt="1"/>
          </p:nvPr>
        </p:nvSpPr>
        <p:spPr>
          <a:xfrm>
            <a:off x="1033525" y="948624"/>
            <a:ext cx="33762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12" name="Google Shape;112;p14"/>
          <p:cNvSpPr txBox="1">
            <a:spLocks noGrp="1"/>
          </p:cNvSpPr>
          <p:nvPr>
            <p:ph type="subTitle" idx="1"/>
          </p:nvPr>
        </p:nvSpPr>
        <p:spPr>
          <a:xfrm>
            <a:off x="1033525" y="1850603"/>
            <a:ext cx="33762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 idx="2" hasCustomPrompt="1"/>
          </p:nvPr>
        </p:nvSpPr>
        <p:spPr>
          <a:xfrm>
            <a:off x="4734275" y="948624"/>
            <a:ext cx="33762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3"/>
          </p:nvPr>
        </p:nvSpPr>
        <p:spPr>
          <a:xfrm>
            <a:off x="4734275" y="1850603"/>
            <a:ext cx="33762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 idx="4" hasCustomPrompt="1"/>
          </p:nvPr>
        </p:nvSpPr>
        <p:spPr>
          <a:xfrm>
            <a:off x="4734275" y="2767199"/>
            <a:ext cx="33762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5"/>
          </p:nvPr>
        </p:nvSpPr>
        <p:spPr>
          <a:xfrm>
            <a:off x="4734275" y="3669178"/>
            <a:ext cx="33762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6" hasCustomPrompt="1"/>
          </p:nvPr>
        </p:nvSpPr>
        <p:spPr>
          <a:xfrm>
            <a:off x="1033525" y="2767199"/>
            <a:ext cx="33762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7"/>
          </p:nvPr>
        </p:nvSpPr>
        <p:spPr>
          <a:xfrm>
            <a:off x="1033525" y="3669178"/>
            <a:ext cx="33762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3" name="Picture 2" descr="A logo with a mountain and stars&#10;&#10;Description automatically generated">
            <a:extLst>
              <a:ext uri="{FF2B5EF4-FFF2-40B4-BE49-F238E27FC236}">
                <a16:creationId xmlns:a16="http://schemas.microsoft.com/office/drawing/2014/main" id="{0AE54A1D-22EB-EDBE-6281-86C712A2F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190" y="4640394"/>
            <a:ext cx="479196" cy="3286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a mountain and stars&#10;&#10;Description automatically generated">
            <a:extLst>
              <a:ext uri="{FF2B5EF4-FFF2-40B4-BE49-F238E27FC236}">
                <a16:creationId xmlns:a16="http://schemas.microsoft.com/office/drawing/2014/main" id="{74A5E9C0-8F9C-4B7E-93DC-40DC5698D8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190" y="4640394"/>
            <a:ext cx="479196" cy="3286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a mountain and stars&#10;&#10;Description automatically generated">
            <a:extLst>
              <a:ext uri="{FF2B5EF4-FFF2-40B4-BE49-F238E27FC236}">
                <a16:creationId xmlns:a16="http://schemas.microsoft.com/office/drawing/2014/main" id="{3DCE3070-3B27-0CA4-245D-D155E1C9CA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190" y="4640394"/>
            <a:ext cx="479196" cy="32864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775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6" r:id="rId3"/>
    <p:sldLayoutId id="2147483658" r:id="rId4"/>
    <p:sldLayoutId id="2147483660" r:id="rId5"/>
    <p:sldLayoutId id="2147483666" r:id="rId6"/>
    <p:sldLayoutId id="2147483667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0;p25">
            <a:extLst>
              <a:ext uri="{FF2B5EF4-FFF2-40B4-BE49-F238E27FC236}">
                <a16:creationId xmlns:a16="http://schemas.microsoft.com/office/drawing/2014/main" id="{7E1AE014-3305-CA97-2774-617ACB59BA97}"/>
              </a:ext>
            </a:extLst>
          </p:cNvPr>
          <p:cNvSpPr txBox="1">
            <a:spLocks/>
          </p:cNvSpPr>
          <p:nvPr/>
        </p:nvSpPr>
        <p:spPr>
          <a:xfrm>
            <a:off x="566919" y="823609"/>
            <a:ext cx="4439583" cy="188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3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pPr algn="l"/>
            <a:r>
              <a:rPr lang="en-US" sz="4200" dirty="0"/>
              <a:t>Paramount Practicum Project</a:t>
            </a:r>
          </a:p>
        </p:txBody>
      </p:sp>
      <p:sp>
        <p:nvSpPr>
          <p:cNvPr id="6" name="Google Shape;211;p25">
            <a:extLst>
              <a:ext uri="{FF2B5EF4-FFF2-40B4-BE49-F238E27FC236}">
                <a16:creationId xmlns:a16="http://schemas.microsoft.com/office/drawing/2014/main" id="{3558B3AC-A533-56FC-3A50-995EC07983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6919" y="2821220"/>
            <a:ext cx="3483053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Domine"/>
              </a:rPr>
              <a:t>April 12th, 2024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>
              <a:solidFill>
                <a:schemeClr val="accent6"/>
              </a:solidFill>
              <a:latin typeface="Dom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Domine"/>
              </a:rPr>
              <a:t>Jingyi Huang, Jiatong Song, Yifei Wang, Lin Yeh, Wenchun Zhang</a:t>
            </a:r>
          </a:p>
        </p:txBody>
      </p:sp>
      <p:pic>
        <p:nvPicPr>
          <p:cNvPr id="3" name="Picture 2" descr="A logo with a mountain and stars&#10;&#10;Description automatically generated">
            <a:extLst>
              <a:ext uri="{FF2B5EF4-FFF2-40B4-BE49-F238E27FC236}">
                <a16:creationId xmlns:a16="http://schemas.microsoft.com/office/drawing/2014/main" id="{C9584486-F406-507D-9D32-D8D8D94EF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898" y="1577391"/>
            <a:ext cx="2899710" cy="19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58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4A0985-4482-039E-2E38-E1640E186E35}"/>
              </a:ext>
            </a:extLst>
          </p:cNvPr>
          <p:cNvSpPr txBox="1"/>
          <p:nvPr/>
        </p:nvSpPr>
        <p:spPr>
          <a:xfrm>
            <a:off x="8771782" y="48665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P9</a:t>
            </a:r>
          </a:p>
        </p:txBody>
      </p:sp>
      <p:sp>
        <p:nvSpPr>
          <p:cNvPr id="4" name="Google Shape;318;p27">
            <a:extLst>
              <a:ext uri="{FF2B5EF4-FFF2-40B4-BE49-F238E27FC236}">
                <a16:creationId xmlns:a16="http://schemas.microsoft.com/office/drawing/2014/main" id="{E274B87C-C279-55A6-23EF-51DB8F4B64FC}"/>
              </a:ext>
            </a:extLst>
          </p:cNvPr>
          <p:cNvSpPr txBox="1">
            <a:spLocks/>
          </p:cNvSpPr>
          <p:nvPr/>
        </p:nvSpPr>
        <p:spPr>
          <a:xfrm>
            <a:off x="314074" y="273557"/>
            <a:ext cx="8829925" cy="83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3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pPr algn="l"/>
            <a:r>
              <a:rPr lang="en-US" sz="2400" dirty="0"/>
              <a:t>Paramount can mitigate potential risks associated with the implementation of the </a:t>
            </a:r>
            <a:r>
              <a:rPr lang="en" sz="2400" dirty="0"/>
              <a:t>Contents Interactions Detection solution</a:t>
            </a:r>
            <a:endParaRPr lang="en-US" sz="2400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515D3C61-FB69-37E1-5FD9-E25EB2CE8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96006"/>
              </p:ext>
            </p:extLst>
          </p:nvPr>
        </p:nvGraphicFramePr>
        <p:xfrm>
          <a:off x="410098" y="1238108"/>
          <a:ext cx="8361684" cy="3243640"/>
        </p:xfrm>
        <a:graphic>
          <a:graphicData uri="http://schemas.openxmlformats.org/drawingml/2006/table">
            <a:tbl>
              <a:tblPr firstRow="1" bandRow="1">
                <a:tableStyleId>{67040E0A-CC8E-479E-935E-B27F7AD5511E}</a:tableStyleId>
              </a:tblPr>
              <a:tblGrid>
                <a:gridCol w="3565002">
                  <a:extLst>
                    <a:ext uri="{9D8B030D-6E8A-4147-A177-3AD203B41FA5}">
                      <a16:colId xmlns:a16="http://schemas.microsoft.com/office/drawing/2014/main" val="2084556806"/>
                    </a:ext>
                  </a:extLst>
                </a:gridCol>
                <a:gridCol w="4796682">
                  <a:extLst>
                    <a:ext uri="{9D8B030D-6E8A-4147-A177-3AD203B41FA5}">
                      <a16:colId xmlns:a16="http://schemas.microsoft.com/office/drawing/2014/main" val="4085380458"/>
                    </a:ext>
                  </a:extLst>
                </a:gridCol>
              </a:tblGrid>
              <a:tr h="43814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93862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ssistant"/>
                        </a:rPr>
                        <a:t>Risks</a:t>
                      </a:r>
                      <a:endParaRPr lang="en-US" sz="2000" dirty="0">
                        <a:solidFill>
                          <a:srgbClr val="393862"/>
                        </a:solidFill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393862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ssistant"/>
                        </a:rPr>
                        <a:t>Mitigation Plan</a:t>
                      </a:r>
                      <a:endParaRPr lang="en-US" sz="2000" b="1" dirty="0">
                        <a:solidFill>
                          <a:srgbClr val="393862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371483"/>
                  </a:ext>
                </a:extLst>
              </a:tr>
              <a:tr h="839552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Increase cross-promotion:</a:t>
                      </a:r>
                    </a:p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Competitive Conflicts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800" b="0" i="0" dirty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Develop a strategic cross-promotion plan that strikes the right balance between exposure and exclusivity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72781"/>
                  </a:ext>
                </a:extLst>
              </a:tr>
              <a:tr h="1051544">
                <a:tc>
                  <a:txBody>
                    <a:bodyPr/>
                    <a:lstStyle/>
                    <a:p>
                      <a:r>
                        <a:rPr lang="en-US" altLang="zh-CN" sz="1800" b="0" i="0" dirty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Reduce cross-promotion:</a:t>
                      </a:r>
                    </a:p>
                    <a:p>
                      <a:r>
                        <a:rPr lang="en-US" altLang="zh-CN" sz="1800" dirty="0">
                          <a:solidFill>
                            <a:srgbClr val="0D0D0D"/>
                          </a:solidFill>
                          <a:latin typeface="Söhne"/>
                        </a:rPr>
                        <a:t>F</a:t>
                      </a:r>
                      <a:r>
                        <a:rPr lang="en-US" altLang="zh-CN" sz="1800" b="0" i="0" dirty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ailing to capture the attention of </a:t>
                      </a:r>
                    </a:p>
                    <a:p>
                      <a:r>
                        <a:rPr lang="en-US" altLang="zh-CN" sz="1800" b="0" i="0" dirty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not overlapped</a:t>
                      </a:r>
                      <a:r>
                        <a:rPr lang="en-US" altLang="zh-C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audiences</a:t>
                      </a:r>
                      <a:endParaRPr lang="zh-CN" altLang="en-US" sz="18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800" b="0" i="0" dirty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Segment the target audience based on their interests, preferences, and viewing habits to tailor cross-promotion efforts effectively</a:t>
                      </a:r>
                      <a:endParaRPr lang="en-US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87547"/>
                  </a:ext>
                </a:extLst>
              </a:tr>
              <a:tr h="839552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Licensing:</a:t>
                      </a:r>
                      <a:endParaRPr lang="en-US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Losing customers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Detailed cost and benefit analysis on the decision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94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825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8;p27">
            <a:extLst>
              <a:ext uri="{FF2B5EF4-FFF2-40B4-BE49-F238E27FC236}">
                <a16:creationId xmlns:a16="http://schemas.microsoft.com/office/drawing/2014/main" id="{FA24AB67-87CC-8FBC-07C0-2E80A8782165}"/>
              </a:ext>
            </a:extLst>
          </p:cNvPr>
          <p:cNvSpPr txBox="1">
            <a:spLocks/>
          </p:cNvSpPr>
          <p:nvPr/>
        </p:nvSpPr>
        <p:spPr>
          <a:xfrm>
            <a:off x="314075" y="273558"/>
            <a:ext cx="82388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3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pPr algn="l"/>
            <a:r>
              <a:rPr lang="en-US" sz="2400" dirty="0"/>
              <a:t>Meet the team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8BAD6B-55C6-7E95-E23B-191DFAA7E57A}"/>
              </a:ext>
            </a:extLst>
          </p:cNvPr>
          <p:cNvSpPr/>
          <p:nvPr/>
        </p:nvSpPr>
        <p:spPr>
          <a:xfrm>
            <a:off x="378517" y="1377088"/>
            <a:ext cx="1415332" cy="1415332"/>
          </a:xfrm>
          <a:prstGeom prst="ellipse">
            <a:avLst/>
          </a:prstGeom>
          <a:noFill/>
          <a:ln>
            <a:solidFill>
              <a:srgbClr val="3938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B48BE0-221E-254D-28F3-68A8759C58E8}"/>
              </a:ext>
            </a:extLst>
          </p:cNvPr>
          <p:cNvSpPr/>
          <p:nvPr/>
        </p:nvSpPr>
        <p:spPr>
          <a:xfrm>
            <a:off x="334784" y="3015606"/>
            <a:ext cx="1502797" cy="469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Jingyi Huang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739F19-D95A-6F7E-2D5D-F75C18652C57}"/>
              </a:ext>
            </a:extLst>
          </p:cNvPr>
          <p:cNvSpPr/>
          <p:nvPr/>
        </p:nvSpPr>
        <p:spPr>
          <a:xfrm>
            <a:off x="2044991" y="3015607"/>
            <a:ext cx="1502797" cy="469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Jiatong Song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52D3B2-4E44-8F3E-84B7-8BBA8258FBDB}"/>
              </a:ext>
            </a:extLst>
          </p:cNvPr>
          <p:cNvSpPr/>
          <p:nvPr/>
        </p:nvSpPr>
        <p:spPr>
          <a:xfrm>
            <a:off x="3755198" y="3015605"/>
            <a:ext cx="1502797" cy="469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Yifei Wang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CB98E-26F9-CB9E-75EB-910551D740E0}"/>
              </a:ext>
            </a:extLst>
          </p:cNvPr>
          <p:cNvSpPr/>
          <p:nvPr/>
        </p:nvSpPr>
        <p:spPr>
          <a:xfrm>
            <a:off x="5419643" y="3015605"/>
            <a:ext cx="1502797" cy="469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Lin Yeh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18260D-2741-EFC5-C4F0-2E1ABD0F4A6A}"/>
              </a:ext>
            </a:extLst>
          </p:cNvPr>
          <p:cNvSpPr/>
          <p:nvPr/>
        </p:nvSpPr>
        <p:spPr>
          <a:xfrm>
            <a:off x="6929700" y="3015605"/>
            <a:ext cx="1811574" cy="469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Wenchun Zhang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9720C2-B514-00AF-07D3-9E60DD53B71F}"/>
              </a:ext>
            </a:extLst>
          </p:cNvPr>
          <p:cNvSpPr txBox="1"/>
          <p:nvPr/>
        </p:nvSpPr>
        <p:spPr>
          <a:xfrm>
            <a:off x="8771782" y="48665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P2</a:t>
            </a:r>
          </a:p>
        </p:txBody>
      </p:sp>
      <p:pic>
        <p:nvPicPr>
          <p:cNvPr id="1026" name="Picture 2" descr="Hayley (Jingyi) Huang">
            <a:extLst>
              <a:ext uri="{FF2B5EF4-FFF2-40B4-BE49-F238E27FC236}">
                <a16:creationId xmlns:a16="http://schemas.microsoft.com/office/drawing/2014/main" id="{043D1E5C-EA3F-AB07-E08A-996573EE9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8517" y="1377088"/>
            <a:ext cx="1415332" cy="141533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846FEF19-6D36-012D-5322-0D6940DBF1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54" t="5780" r="14421" b="5780"/>
          <a:stretch/>
        </p:blipFill>
        <p:spPr>
          <a:xfrm>
            <a:off x="3798931" y="1377088"/>
            <a:ext cx="1415332" cy="1415333"/>
          </a:xfrm>
          <a:prstGeom prst="ellipse">
            <a:avLst/>
          </a:prstGeom>
          <a:ln w="12700">
            <a:solidFill>
              <a:srgbClr val="393862"/>
            </a:solidFill>
          </a:ln>
        </p:spPr>
      </p:pic>
      <p:pic>
        <p:nvPicPr>
          <p:cNvPr id="18" name="Picture 17" descr="A person in a black suit&#10;&#10;Description automatically generated">
            <a:extLst>
              <a:ext uri="{FF2B5EF4-FFF2-40B4-BE49-F238E27FC236}">
                <a16:creationId xmlns:a16="http://schemas.microsoft.com/office/drawing/2014/main" id="{51621BB1-C0D5-EF84-5726-C46BD6277A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09" t="-703" r="14226" b="3671"/>
          <a:stretch/>
        </p:blipFill>
        <p:spPr>
          <a:xfrm>
            <a:off x="7219345" y="1377088"/>
            <a:ext cx="1415333" cy="1415333"/>
          </a:xfrm>
          <a:prstGeom prst="ellipse">
            <a:avLst/>
          </a:prstGeom>
          <a:ln w="12700">
            <a:solidFill>
              <a:srgbClr val="393862"/>
            </a:solidFill>
          </a:ln>
        </p:spPr>
      </p:pic>
      <p:pic>
        <p:nvPicPr>
          <p:cNvPr id="21" name="Picture 20" descr="A person in a suit&#10;&#10;Description automatically generated">
            <a:extLst>
              <a:ext uri="{FF2B5EF4-FFF2-40B4-BE49-F238E27FC236}">
                <a16:creationId xmlns:a16="http://schemas.microsoft.com/office/drawing/2014/main" id="{2467A470-6DA1-CC4B-B735-526059BCDB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30" r="11200"/>
          <a:stretch/>
        </p:blipFill>
        <p:spPr>
          <a:xfrm>
            <a:off x="5514368" y="1377088"/>
            <a:ext cx="1415332" cy="1415332"/>
          </a:xfrm>
          <a:prstGeom prst="ellipse">
            <a:avLst/>
          </a:prstGeom>
          <a:ln w="12700">
            <a:solidFill>
              <a:srgbClr val="393862"/>
            </a:solidFill>
          </a:ln>
        </p:spPr>
      </p:pic>
      <p:pic>
        <p:nvPicPr>
          <p:cNvPr id="5" name="Picture 4" descr="A person with long hair wearing a white jacket&#10;&#10;Description automatically generated">
            <a:extLst>
              <a:ext uri="{FF2B5EF4-FFF2-40B4-BE49-F238E27FC236}">
                <a16:creationId xmlns:a16="http://schemas.microsoft.com/office/drawing/2014/main" id="{CF37C3CE-1D3F-2405-5BA4-25B0FEB7BD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235" r="6891"/>
          <a:stretch/>
        </p:blipFill>
        <p:spPr>
          <a:xfrm>
            <a:off x="2088722" y="1377087"/>
            <a:ext cx="1415333" cy="1415333"/>
          </a:xfrm>
          <a:prstGeom prst="ellipse">
            <a:avLst/>
          </a:prstGeom>
          <a:ln w="12700">
            <a:solidFill>
              <a:srgbClr val="393862"/>
            </a:solidFill>
          </a:ln>
        </p:spPr>
      </p:pic>
    </p:spTree>
    <p:extLst>
      <p:ext uri="{BB962C8B-B14F-4D97-AF65-F5344CB8AC3E}">
        <p14:creationId xmlns:p14="http://schemas.microsoft.com/office/powerpoint/2010/main" val="414500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4F2956-0CEC-5E39-5B9B-70E2BC87ADBF}"/>
              </a:ext>
            </a:extLst>
          </p:cNvPr>
          <p:cNvSpPr/>
          <p:nvPr/>
        </p:nvSpPr>
        <p:spPr>
          <a:xfrm>
            <a:off x="5955974" y="1389031"/>
            <a:ext cx="2189204" cy="3019367"/>
          </a:xfrm>
          <a:prstGeom prst="rect">
            <a:avLst/>
          </a:prstGeom>
          <a:ln w="19050">
            <a:solidFill>
              <a:srgbClr val="39386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  <a:p>
            <a:pPr algn="ctr"/>
            <a:endParaRPr lang="en-US" dirty="0">
              <a:solidFill>
                <a:schemeClr val="accent6"/>
              </a:solidFill>
            </a:endParaRPr>
          </a:p>
          <a:p>
            <a:pPr algn="ctr"/>
            <a:endParaRPr lang="en-US" dirty="0">
              <a:solidFill>
                <a:schemeClr val="accent6"/>
              </a:solidFill>
            </a:endParaRPr>
          </a:p>
          <a:p>
            <a:pPr algn="ctr"/>
            <a:endParaRPr lang="en-US" dirty="0">
              <a:solidFill>
                <a:schemeClr val="accent6"/>
              </a:solidFill>
            </a:endParaRP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Inform and therefore make content exploitation decisions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C247CA-7771-50BE-78E1-A9C4ACC1FD2D}"/>
              </a:ext>
            </a:extLst>
          </p:cNvPr>
          <p:cNvSpPr/>
          <p:nvPr/>
        </p:nvSpPr>
        <p:spPr>
          <a:xfrm>
            <a:off x="1000346" y="1389031"/>
            <a:ext cx="2189204" cy="3019367"/>
          </a:xfrm>
          <a:prstGeom prst="rect">
            <a:avLst/>
          </a:prstGeom>
          <a:ln w="19050">
            <a:solidFill>
              <a:srgbClr val="39386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  <a:p>
            <a:pPr algn="ctr"/>
            <a:endParaRPr lang="en-US" dirty="0">
              <a:solidFill>
                <a:schemeClr val="accent6"/>
              </a:solidFill>
            </a:endParaRPr>
          </a:p>
          <a:p>
            <a:pPr algn="ctr"/>
            <a:endParaRPr lang="en-US" dirty="0">
              <a:solidFill>
                <a:schemeClr val="accent6"/>
              </a:solidFill>
            </a:endParaRPr>
          </a:p>
          <a:p>
            <a:pPr algn="ctr"/>
            <a:endParaRPr lang="en-US" dirty="0">
              <a:solidFill>
                <a:schemeClr val="accent6"/>
              </a:solidFill>
            </a:endParaRPr>
          </a:p>
          <a:p>
            <a:pPr algn="ctr"/>
            <a:endParaRPr lang="en-US" dirty="0">
              <a:solidFill>
                <a:schemeClr val="accent6"/>
              </a:solidFill>
            </a:endParaRP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Although content interactions exist, a solution to detect them has not yet been found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7A1AC1-1E8E-F97C-E69A-520B06A35AE4}"/>
              </a:ext>
            </a:extLst>
          </p:cNvPr>
          <p:cNvSpPr/>
          <p:nvPr/>
        </p:nvSpPr>
        <p:spPr>
          <a:xfrm>
            <a:off x="3478160" y="1389031"/>
            <a:ext cx="2189204" cy="3019367"/>
          </a:xfrm>
          <a:prstGeom prst="rect">
            <a:avLst/>
          </a:prstGeom>
          <a:ln w="19050">
            <a:solidFill>
              <a:srgbClr val="39386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SzPts val="1100"/>
              <a:buFont typeface="Arial"/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0" indent="0" algn="ctr">
              <a:buSzPts val="1100"/>
              <a:buFont typeface="Arial"/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0" indent="0" algn="ctr">
              <a:buSzPts val="1100"/>
              <a:buFont typeface="Arial"/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0" indent="0" algn="ctr">
              <a:buSzPts val="1100"/>
              <a:buFont typeface="Arial"/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0" indent="0" algn="ctr">
              <a:buSzPts val="1100"/>
              <a:buFont typeface="Arial"/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0" indent="0" algn="ctr">
              <a:buSzPts val="1100"/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A systematic method to detect consistent interactions between shows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0A153-4274-66BA-D7FE-74F54CC2ECCD}"/>
              </a:ext>
            </a:extLst>
          </p:cNvPr>
          <p:cNvSpPr txBox="1"/>
          <p:nvPr/>
        </p:nvSpPr>
        <p:spPr>
          <a:xfrm>
            <a:off x="6192676" y="1632374"/>
            <a:ext cx="171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393862"/>
                </a:solidFill>
              </a:rPr>
              <a:t>Opportunity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B1C662-9D4C-3692-2E55-720FB517FB46}"/>
              </a:ext>
            </a:extLst>
          </p:cNvPr>
          <p:cNvSpPr txBox="1"/>
          <p:nvPr/>
        </p:nvSpPr>
        <p:spPr>
          <a:xfrm>
            <a:off x="1347425" y="1632374"/>
            <a:ext cx="1495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393862"/>
                </a:solidFill>
              </a:rPr>
              <a:t>Challenge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03147-468B-9EFE-22B0-C1F89DB4442D}"/>
              </a:ext>
            </a:extLst>
          </p:cNvPr>
          <p:cNvSpPr txBox="1"/>
          <p:nvPr/>
        </p:nvSpPr>
        <p:spPr>
          <a:xfrm>
            <a:off x="4003054" y="1632374"/>
            <a:ext cx="1139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393862"/>
                </a:solidFill>
              </a:rPr>
              <a:t>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C7D98C-1E31-45DD-B3D4-A3DB9077A3E5}"/>
              </a:ext>
            </a:extLst>
          </p:cNvPr>
          <p:cNvSpPr txBox="1"/>
          <p:nvPr/>
        </p:nvSpPr>
        <p:spPr>
          <a:xfrm>
            <a:off x="8771782" y="48665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P3</a:t>
            </a:r>
          </a:p>
        </p:txBody>
      </p:sp>
      <p:sp>
        <p:nvSpPr>
          <p:cNvPr id="3" name="Google Shape;318;p27">
            <a:extLst>
              <a:ext uri="{FF2B5EF4-FFF2-40B4-BE49-F238E27FC236}">
                <a16:creationId xmlns:a16="http://schemas.microsoft.com/office/drawing/2014/main" id="{C145FAA5-1250-CE1E-884E-11D520E193E6}"/>
              </a:ext>
            </a:extLst>
          </p:cNvPr>
          <p:cNvSpPr txBox="1">
            <a:spLocks/>
          </p:cNvSpPr>
          <p:nvPr/>
        </p:nvSpPr>
        <p:spPr>
          <a:xfrm>
            <a:off x="202975" y="241361"/>
            <a:ext cx="88299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3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latin typeface="Domine"/>
              </a:rPr>
              <a:t>Detecting the content interactions can help </a:t>
            </a:r>
            <a:r>
              <a:rPr lang="en" sz="2400" b="1">
                <a:latin typeface="Domine"/>
              </a:rPr>
              <a:t>Paramount make strategic exploitation decisions </a:t>
            </a:r>
            <a:endParaRPr lang="en" sz="2400" b="1" dirty="0">
              <a:latin typeface="Domine"/>
            </a:endParaRPr>
          </a:p>
        </p:txBody>
      </p:sp>
      <p:pic>
        <p:nvPicPr>
          <p:cNvPr id="11" name="图形 10" descr="障碍 纯色填充">
            <a:extLst>
              <a:ext uri="{FF2B5EF4-FFF2-40B4-BE49-F238E27FC236}">
                <a16:creationId xmlns:a16="http://schemas.microsoft.com/office/drawing/2014/main" id="{3CBD27E0-88A8-33CE-DFFE-A41141657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2313" y="2145353"/>
            <a:ext cx="636632" cy="636632"/>
          </a:xfrm>
          <a:prstGeom prst="rect">
            <a:avLst/>
          </a:prstGeom>
        </p:spPr>
      </p:pic>
      <p:pic>
        <p:nvPicPr>
          <p:cNvPr id="13" name="图形 12" descr="抱负 轮廓">
            <a:extLst>
              <a:ext uri="{FF2B5EF4-FFF2-40B4-BE49-F238E27FC236}">
                <a16:creationId xmlns:a16="http://schemas.microsoft.com/office/drawing/2014/main" id="{C41A3046-B18B-FC82-D179-029646E85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0536" y="2141905"/>
            <a:ext cx="640080" cy="640080"/>
          </a:xfrm>
          <a:prstGeom prst="rect">
            <a:avLst/>
          </a:prstGeom>
        </p:spPr>
      </p:pic>
      <p:pic>
        <p:nvPicPr>
          <p:cNvPr id="15" name="图形 14" descr="良好库存 纯色填充">
            <a:extLst>
              <a:ext uri="{FF2B5EF4-FFF2-40B4-BE49-F238E27FC236}">
                <a16:creationId xmlns:a16="http://schemas.microsoft.com/office/drawing/2014/main" id="{D4A5D5D2-1247-B974-3BA8-260CAF8FB4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1960" y="2145353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22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D02B7F3-4BC4-1D76-9DC2-CAB3E2B10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490440"/>
              </p:ext>
            </p:extLst>
          </p:nvPr>
        </p:nvGraphicFramePr>
        <p:xfrm>
          <a:off x="452458" y="1270392"/>
          <a:ext cx="8440403" cy="3180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2231">
                  <a:extLst>
                    <a:ext uri="{9D8B030D-6E8A-4147-A177-3AD203B41FA5}">
                      <a16:colId xmlns:a16="http://schemas.microsoft.com/office/drawing/2014/main" val="1380683688"/>
                    </a:ext>
                  </a:extLst>
                </a:gridCol>
                <a:gridCol w="6798172">
                  <a:extLst>
                    <a:ext uri="{9D8B030D-6E8A-4147-A177-3AD203B41FA5}">
                      <a16:colId xmlns:a16="http://schemas.microsoft.com/office/drawing/2014/main" val="2872894611"/>
                    </a:ext>
                  </a:extLst>
                </a:gridCol>
              </a:tblGrid>
              <a:tr h="27276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Division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16260"/>
                  </a:ext>
                </a:extLst>
              </a:tr>
              <a:tr h="70372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Contents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Production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cap="none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Optimize user engagement through refine production cycle and strategies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698326"/>
                  </a:ext>
                </a:extLst>
              </a:tr>
              <a:tr h="70372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Contents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Marketing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cap="none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Identify personalized marketing opportunities and foster content collaboration through cross-promotion to enhance user retention</a:t>
                      </a:r>
                      <a:endParaRPr lang="en-US" sz="1400" b="0" i="0" u="none" strike="noStrike" cap="none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227427"/>
                  </a:ext>
                </a:extLst>
              </a:tr>
              <a:tr h="70372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Platform Management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cap="none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Improve user acquisition by improving content discovery and recommendation algorithms to drive deeper market penetration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590158"/>
                  </a:ext>
                </a:extLst>
              </a:tr>
              <a:tr h="70372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Contents</a:t>
                      </a:r>
                    </a:p>
                    <a:p>
                      <a:pPr algn="ctr"/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Exploitation</a:t>
                      </a:r>
                      <a:endParaRPr lang="en-US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cap="none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Explore potential opportunities for content partnerships and expansion into new platforms to unlock growth potential and generate revenue streams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379451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8E1977F-CA5C-D677-5457-8DC182893D5C}"/>
              </a:ext>
            </a:extLst>
          </p:cNvPr>
          <p:cNvSpPr txBox="1"/>
          <p:nvPr/>
        </p:nvSpPr>
        <p:spPr>
          <a:xfrm>
            <a:off x="8771782" y="48665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P4</a:t>
            </a:r>
          </a:p>
        </p:txBody>
      </p:sp>
      <p:sp>
        <p:nvSpPr>
          <p:cNvPr id="2" name="Google Shape;318;p27">
            <a:extLst>
              <a:ext uri="{FF2B5EF4-FFF2-40B4-BE49-F238E27FC236}">
                <a16:creationId xmlns:a16="http://schemas.microsoft.com/office/drawing/2014/main" id="{ABB03D59-38A0-5A3B-6AFD-F4989056ADA3}"/>
              </a:ext>
            </a:extLst>
          </p:cNvPr>
          <p:cNvSpPr txBox="1">
            <a:spLocks/>
          </p:cNvSpPr>
          <p:nvPr/>
        </p:nvSpPr>
        <p:spPr>
          <a:xfrm>
            <a:off x="314075" y="273558"/>
            <a:ext cx="82388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3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pPr marL="0" indent="0" algn="l">
              <a:buSzPts val="1100"/>
              <a:buFont typeface="Arial"/>
              <a:buNone/>
            </a:pPr>
            <a:r>
              <a:rPr lang="en-US" sz="2400" b="1" dirty="0">
                <a:latin typeface="Domine"/>
              </a:rPr>
              <a:t>The insights of content interaction detection have positive impacts on various business divisions at Paramount</a:t>
            </a:r>
          </a:p>
        </p:txBody>
      </p:sp>
    </p:spTree>
    <p:extLst>
      <p:ext uri="{BB962C8B-B14F-4D97-AF65-F5344CB8AC3E}">
        <p14:creationId xmlns:p14="http://schemas.microsoft.com/office/powerpoint/2010/main" val="2179656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0A9844-13E7-3D2D-6EBF-9E73E8D6C27C}"/>
              </a:ext>
            </a:extLst>
          </p:cNvPr>
          <p:cNvSpPr txBox="1"/>
          <p:nvPr/>
        </p:nvSpPr>
        <p:spPr>
          <a:xfrm>
            <a:off x="8771782" y="48665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P5</a:t>
            </a:r>
          </a:p>
        </p:txBody>
      </p:sp>
      <p:pic>
        <p:nvPicPr>
          <p:cNvPr id="7" name="Picture 6" descr="A graph of a number of blue and orange lines&#10;&#10;Description automatically generated">
            <a:extLst>
              <a:ext uri="{FF2B5EF4-FFF2-40B4-BE49-F238E27FC236}">
                <a16:creationId xmlns:a16="http://schemas.microsoft.com/office/drawing/2014/main" id="{4A277124-DBED-C07D-A1A7-5DFD3284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01" y="1316421"/>
            <a:ext cx="5905505" cy="3353650"/>
          </a:xfrm>
          <a:prstGeom prst="rect">
            <a:avLst/>
          </a:prstGeom>
        </p:spPr>
      </p:pic>
      <p:sp>
        <p:nvSpPr>
          <p:cNvPr id="2" name="Google Shape;318;p27">
            <a:extLst>
              <a:ext uri="{FF2B5EF4-FFF2-40B4-BE49-F238E27FC236}">
                <a16:creationId xmlns:a16="http://schemas.microsoft.com/office/drawing/2014/main" id="{C5AB0934-A511-CA8C-0DAE-ADCF64139770}"/>
              </a:ext>
            </a:extLst>
          </p:cNvPr>
          <p:cNvSpPr txBox="1">
            <a:spLocks/>
          </p:cNvSpPr>
          <p:nvPr/>
        </p:nvSpPr>
        <p:spPr>
          <a:xfrm>
            <a:off x="314074" y="273558"/>
            <a:ext cx="89265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3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pPr algn="l">
              <a:buSzPts val="1100"/>
            </a:pPr>
            <a:r>
              <a:rPr lang="en-US" sz="2400" dirty="0"/>
              <a:t>14</a:t>
            </a:r>
            <a:r>
              <a:rPr lang="en-US" sz="2400" b="1" dirty="0">
                <a:latin typeface="Domine"/>
              </a:rPr>
              <a:t> pairs of </a:t>
            </a:r>
            <a:r>
              <a:rPr lang="en-US" sz="2400" dirty="0"/>
              <a:t>shows</a:t>
            </a:r>
            <a:r>
              <a:rPr lang="en-US" sz="2400" b="1" dirty="0">
                <a:latin typeface="Domine"/>
              </a:rPr>
              <a:t> exhibit high similarity, enhancing viewership acquisition or viewership retention</a:t>
            </a:r>
            <a:endParaRPr lang="en-US" sz="2400" b="1" dirty="0">
              <a:highlight>
                <a:srgbClr val="FFFF00"/>
              </a:highlight>
              <a:latin typeface="Domine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22245E-6794-A18B-3D62-0FC537BBD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813393"/>
              </p:ext>
            </p:extLst>
          </p:nvPr>
        </p:nvGraphicFramePr>
        <p:xfrm>
          <a:off x="408152" y="1158765"/>
          <a:ext cx="2823781" cy="3295650"/>
        </p:xfrm>
        <a:graphic>
          <a:graphicData uri="http://schemas.openxmlformats.org/drawingml/2006/table">
            <a:tbl>
              <a:tblPr/>
              <a:tblGrid>
                <a:gridCol w="820571">
                  <a:extLst>
                    <a:ext uri="{9D8B030D-6E8A-4147-A177-3AD203B41FA5}">
                      <a16:colId xmlns:a16="http://schemas.microsoft.com/office/drawing/2014/main" val="2841466444"/>
                    </a:ext>
                  </a:extLst>
                </a:gridCol>
                <a:gridCol w="820571">
                  <a:extLst>
                    <a:ext uri="{9D8B030D-6E8A-4147-A177-3AD203B41FA5}">
                      <a16:colId xmlns:a16="http://schemas.microsoft.com/office/drawing/2014/main" val="3291735884"/>
                    </a:ext>
                  </a:extLst>
                </a:gridCol>
                <a:gridCol w="1182639">
                  <a:extLst>
                    <a:ext uri="{9D8B030D-6E8A-4147-A177-3AD203B41FA5}">
                      <a16:colId xmlns:a16="http://schemas.microsoft.com/office/drawing/2014/main" val="3948942723"/>
                    </a:ext>
                  </a:extLst>
                </a:gridCol>
              </a:tblGrid>
              <a:tr h="21182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Show Pairs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Similarity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73135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227272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421609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A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142580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2239863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560994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848634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746041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25908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300213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068257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301953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913306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573379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5899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CFF4CB8-E02E-444B-71DA-A63D6C927E05}"/>
              </a:ext>
            </a:extLst>
          </p:cNvPr>
          <p:cNvSpPr txBox="1"/>
          <p:nvPr/>
        </p:nvSpPr>
        <p:spPr>
          <a:xfrm>
            <a:off x="7846979" y="1446178"/>
            <a:ext cx="6799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Show B</a:t>
            </a:r>
          </a:p>
          <a:p>
            <a:r>
              <a:rPr lang="en-US" sz="1100" dirty="0"/>
              <a:t>Show 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31F1AB-976E-011B-A132-5E6BB4B4BE8D}"/>
              </a:ext>
            </a:extLst>
          </p:cNvPr>
          <p:cNvCxnSpPr/>
          <p:nvPr/>
        </p:nvCxnSpPr>
        <p:spPr>
          <a:xfrm>
            <a:off x="8526973" y="1569396"/>
            <a:ext cx="36410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9FA318-101C-2B39-053D-88A92E7C82AC}"/>
              </a:ext>
            </a:extLst>
          </p:cNvPr>
          <p:cNvCxnSpPr/>
          <p:nvPr/>
        </p:nvCxnSpPr>
        <p:spPr>
          <a:xfrm>
            <a:off x="8533458" y="1754222"/>
            <a:ext cx="364108" cy="0"/>
          </a:xfrm>
          <a:prstGeom prst="line">
            <a:avLst/>
          </a:prstGeom>
          <a:ln w="28575">
            <a:solidFill>
              <a:srgbClr val="0064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3532C7-A574-FEB4-13AC-81AC727B9295}"/>
              </a:ext>
            </a:extLst>
          </p:cNvPr>
          <p:cNvSpPr txBox="1"/>
          <p:nvPr/>
        </p:nvSpPr>
        <p:spPr>
          <a:xfrm>
            <a:off x="5251422" y="1107713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+mn-ea"/>
                <a:cs typeface="+mn-cs"/>
              </a:rPr>
              <a:t>Value of high similarity pair</a:t>
            </a:r>
          </a:p>
        </p:txBody>
      </p:sp>
    </p:spTree>
    <p:extLst>
      <p:ext uri="{BB962C8B-B14F-4D97-AF65-F5344CB8AC3E}">
        <p14:creationId xmlns:p14="http://schemas.microsoft.com/office/powerpoint/2010/main" val="3061997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E79E235-AB5B-0EF1-C666-CC59665F1F38}"/>
              </a:ext>
            </a:extLst>
          </p:cNvPr>
          <p:cNvSpPr txBox="1"/>
          <p:nvPr/>
        </p:nvSpPr>
        <p:spPr>
          <a:xfrm>
            <a:off x="8771782" y="48665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P6</a:t>
            </a:r>
          </a:p>
        </p:txBody>
      </p:sp>
      <p:sp>
        <p:nvSpPr>
          <p:cNvPr id="2" name="Google Shape;318;p27">
            <a:extLst>
              <a:ext uri="{FF2B5EF4-FFF2-40B4-BE49-F238E27FC236}">
                <a16:creationId xmlns:a16="http://schemas.microsoft.com/office/drawing/2014/main" id="{583B253E-E51A-D466-2519-67F144BB0026}"/>
              </a:ext>
            </a:extLst>
          </p:cNvPr>
          <p:cNvSpPr txBox="1">
            <a:spLocks/>
          </p:cNvSpPr>
          <p:nvPr/>
        </p:nvSpPr>
        <p:spPr>
          <a:xfrm>
            <a:off x="314075" y="273558"/>
            <a:ext cx="82388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3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pPr marL="0" indent="0" algn="l">
              <a:buSzPts val="1100"/>
              <a:buFont typeface="Arial"/>
              <a:buNone/>
            </a:pPr>
            <a:r>
              <a:rPr lang="en-US" sz="2400" b="1" dirty="0">
                <a:latin typeface="Domine"/>
              </a:rPr>
              <a:t>Super boosters are improving the performance </a:t>
            </a:r>
            <a:r>
              <a:rPr lang="en-US" altLang="zh-CN" sz="2400" b="1" dirty="0">
                <a:latin typeface="Domine"/>
              </a:rPr>
              <a:t>of</a:t>
            </a:r>
            <a:r>
              <a:rPr lang="en-US" sz="2400" b="1" dirty="0">
                <a:latin typeface="Domine"/>
              </a:rPr>
              <a:t> more than one show</a:t>
            </a:r>
            <a:endParaRPr lang="en-US" sz="1800" dirty="0"/>
          </a:p>
        </p:txBody>
      </p:sp>
      <p:pic>
        <p:nvPicPr>
          <p:cNvPr id="4" name="Picture 3" descr="A blue bar graph with white text&#10;&#10;Description automatically generated">
            <a:extLst>
              <a:ext uri="{FF2B5EF4-FFF2-40B4-BE49-F238E27FC236}">
                <a16:creationId xmlns:a16="http://schemas.microsoft.com/office/drawing/2014/main" id="{516C3A78-683A-CB67-9E1D-902929398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82" y="1322356"/>
            <a:ext cx="6990036" cy="35441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DE91A2-5C60-4B93-C289-DB701577407F}"/>
              </a:ext>
            </a:extLst>
          </p:cNvPr>
          <p:cNvSpPr txBox="1"/>
          <p:nvPr/>
        </p:nvSpPr>
        <p:spPr>
          <a:xfrm>
            <a:off x="2617779" y="1081772"/>
            <a:ext cx="3908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+mn-ea"/>
                <a:cs typeface="+mn-cs"/>
              </a:rPr>
              <a:t>Highest number of shows influenced by one show</a:t>
            </a:r>
          </a:p>
        </p:txBody>
      </p:sp>
    </p:spTree>
    <p:extLst>
      <p:ext uri="{BB962C8B-B14F-4D97-AF65-F5344CB8AC3E}">
        <p14:creationId xmlns:p14="http://schemas.microsoft.com/office/powerpoint/2010/main" val="93375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colorful dots and lines&#10;&#10;Description automatically generated">
            <a:extLst>
              <a:ext uri="{FF2B5EF4-FFF2-40B4-BE49-F238E27FC236}">
                <a16:creationId xmlns:a16="http://schemas.microsoft.com/office/drawing/2014/main" id="{9598F862-0137-0317-611B-924C27131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1" t="20596" r="4090" b="21813"/>
          <a:stretch/>
        </p:blipFill>
        <p:spPr>
          <a:xfrm>
            <a:off x="789069" y="1491372"/>
            <a:ext cx="3683538" cy="3561386"/>
          </a:xfrm>
          <a:prstGeom prst="rect">
            <a:avLst/>
          </a:prstGeom>
        </p:spPr>
      </p:pic>
      <p:pic>
        <p:nvPicPr>
          <p:cNvPr id="12" name="Picture 11" descr="A blue and yellow network&#10;&#10;Description automatically generated">
            <a:extLst>
              <a:ext uri="{FF2B5EF4-FFF2-40B4-BE49-F238E27FC236}">
                <a16:creationId xmlns:a16="http://schemas.microsoft.com/office/drawing/2014/main" id="{298F4306-98AB-A9A8-5082-C3A29D21F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34" t="20502" r="3415" b="21907"/>
          <a:stretch/>
        </p:blipFill>
        <p:spPr>
          <a:xfrm>
            <a:off x="4572000" y="1491372"/>
            <a:ext cx="3728937" cy="3561386"/>
          </a:xfrm>
          <a:prstGeom prst="rect">
            <a:avLst/>
          </a:prstGeom>
        </p:spPr>
      </p:pic>
      <p:sp>
        <p:nvSpPr>
          <p:cNvPr id="14" name="Google Shape;318;p27">
            <a:extLst>
              <a:ext uri="{FF2B5EF4-FFF2-40B4-BE49-F238E27FC236}">
                <a16:creationId xmlns:a16="http://schemas.microsoft.com/office/drawing/2014/main" id="{B8CF8718-443F-6AFF-FFA0-617A6F34E28C}"/>
              </a:ext>
            </a:extLst>
          </p:cNvPr>
          <p:cNvSpPr txBox="1">
            <a:spLocks/>
          </p:cNvSpPr>
          <p:nvPr/>
        </p:nvSpPr>
        <p:spPr>
          <a:xfrm>
            <a:off x="314075" y="273558"/>
            <a:ext cx="848308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3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pPr marL="0" indent="0" algn="l">
              <a:buSzPts val="1100"/>
              <a:buFont typeface="Arial"/>
              <a:buNone/>
            </a:pPr>
            <a:r>
              <a:rPr lang="en-US" sz="2400" dirty="0"/>
              <a:t>C</a:t>
            </a:r>
            <a:r>
              <a:rPr lang="en-US" sz="2400" b="1" dirty="0">
                <a:latin typeface="Domine"/>
              </a:rPr>
              <a:t>ontents can be grouped based on their similarity with one another and a super booster can be identified within each cluster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714CA4-F15F-BB9C-8D17-891ED9FB143F}"/>
              </a:ext>
            </a:extLst>
          </p:cNvPr>
          <p:cNvSpPr txBox="1"/>
          <p:nvPr/>
        </p:nvSpPr>
        <p:spPr>
          <a:xfrm>
            <a:off x="8771782" y="48665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58449-D503-3D36-5B5B-52FFD2F79715}"/>
              </a:ext>
            </a:extLst>
          </p:cNvPr>
          <p:cNvSpPr txBox="1"/>
          <p:nvPr/>
        </p:nvSpPr>
        <p:spPr>
          <a:xfrm>
            <a:off x="1329039" y="1183595"/>
            <a:ext cx="2603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+mn-ea"/>
                <a:cs typeface="+mn-cs"/>
              </a:rPr>
              <a:t>Nine clusters based on similarity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52F7D-0A4B-E0A5-D486-B710C75A4D53}"/>
              </a:ext>
            </a:extLst>
          </p:cNvPr>
          <p:cNvSpPr txBox="1"/>
          <p:nvPr/>
        </p:nvSpPr>
        <p:spPr>
          <a:xfrm>
            <a:off x="4849334" y="1183595"/>
            <a:ext cx="3174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+mn-ea"/>
                <a:cs typeface="+mn-cs"/>
              </a:rPr>
              <a:t>One of the cluster and its super booster </a:t>
            </a:r>
          </a:p>
        </p:txBody>
      </p:sp>
    </p:spTree>
    <p:extLst>
      <p:ext uri="{BB962C8B-B14F-4D97-AF65-F5344CB8AC3E}">
        <p14:creationId xmlns:p14="http://schemas.microsoft.com/office/powerpoint/2010/main" val="2165485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0F1C81E-28B1-8CB1-9DFB-F1D60D5337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1153901"/>
              </p:ext>
            </p:extLst>
          </p:nvPr>
        </p:nvGraphicFramePr>
        <p:xfrm>
          <a:off x="356058" y="1796258"/>
          <a:ext cx="8431884" cy="2081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6F8B60-229D-94F8-5572-04C7EEA10307}"/>
              </a:ext>
            </a:extLst>
          </p:cNvPr>
          <p:cNvSpPr txBox="1"/>
          <p:nvPr/>
        </p:nvSpPr>
        <p:spPr>
          <a:xfrm>
            <a:off x="2008637" y="1427708"/>
            <a:ext cx="5126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000" b="1" dirty="0">
                <a:solidFill>
                  <a:schemeClr val="accent6"/>
                </a:solidFill>
              </a:rPr>
              <a:t>Contents Interactions Detection solution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053D776-56CD-8E94-11B1-46B85DC7B4CC}"/>
              </a:ext>
            </a:extLst>
          </p:cNvPr>
          <p:cNvSpPr/>
          <p:nvPr/>
        </p:nvSpPr>
        <p:spPr>
          <a:xfrm rot="5400000">
            <a:off x="4422018" y="-2152070"/>
            <a:ext cx="299963" cy="8322861"/>
          </a:xfrm>
          <a:prstGeom prst="leftBrace">
            <a:avLst/>
          </a:prstGeom>
          <a:noFill/>
          <a:ln w="6350">
            <a:solidFill>
              <a:srgbClr val="3938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9386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6B9D0B-4873-1175-AA8B-9608A5C0187F}"/>
              </a:ext>
            </a:extLst>
          </p:cNvPr>
          <p:cNvSpPr txBox="1"/>
          <p:nvPr/>
        </p:nvSpPr>
        <p:spPr>
          <a:xfrm>
            <a:off x="8771782" y="48665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D2588-10D5-6920-7D0A-65C128129DDC}"/>
              </a:ext>
            </a:extLst>
          </p:cNvPr>
          <p:cNvSpPr txBox="1"/>
          <p:nvPr/>
        </p:nvSpPr>
        <p:spPr>
          <a:xfrm>
            <a:off x="356058" y="3416117"/>
            <a:ext cx="2147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rPr>
              <a:t>Z- score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Assistant"/>
                <a:cs typeface="Assistant"/>
                <a:sym typeface="Assistant"/>
              </a:rPr>
              <a:t>Facebook Prophet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Assistant"/>
                <a:cs typeface="Assistant"/>
              </a:rPr>
              <a:t>Seasonal Decomposition</a:t>
            </a:r>
            <a:endParaRPr lang="en-US" sz="1200" dirty="0">
              <a:solidFill>
                <a:schemeClr val="accent6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6CBB0-056E-5760-3C09-CAC1DCFAA43C}"/>
              </a:ext>
            </a:extLst>
          </p:cNvPr>
          <p:cNvSpPr txBox="1"/>
          <p:nvPr/>
        </p:nvSpPr>
        <p:spPr>
          <a:xfrm>
            <a:off x="4607509" y="3416117"/>
            <a:ext cx="2147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rPr>
              <a:t>Jaccard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Assistant"/>
                <a:cs typeface="Assistant"/>
                <a:sym typeface="Assistant"/>
              </a:rPr>
              <a:t>KS Statistic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Assistant"/>
                <a:cs typeface="Assistant"/>
              </a:rPr>
              <a:t>Slope of cumulative curve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216401-50BB-2308-583F-85D95AA418FD}"/>
              </a:ext>
            </a:extLst>
          </p:cNvPr>
          <p:cNvSpPr txBox="1"/>
          <p:nvPr/>
        </p:nvSpPr>
        <p:spPr>
          <a:xfrm>
            <a:off x="6697726" y="3416117"/>
            <a:ext cx="21474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rPr>
              <a:t>Network Analysis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DD39A-5796-AF38-0BCA-897E689AF269}"/>
              </a:ext>
            </a:extLst>
          </p:cNvPr>
          <p:cNvSpPr txBox="1"/>
          <p:nvPr/>
        </p:nvSpPr>
        <p:spPr>
          <a:xfrm>
            <a:off x="2574521" y="3416711"/>
            <a:ext cx="214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rPr>
              <a:t>Median list across all shows</a:t>
            </a:r>
            <a:endParaRPr lang="en-US" sz="1200" dirty="0"/>
          </a:p>
        </p:txBody>
      </p:sp>
      <p:sp>
        <p:nvSpPr>
          <p:cNvPr id="2" name="Google Shape;318;p27">
            <a:extLst>
              <a:ext uri="{FF2B5EF4-FFF2-40B4-BE49-F238E27FC236}">
                <a16:creationId xmlns:a16="http://schemas.microsoft.com/office/drawing/2014/main" id="{E9FF4E45-2F8F-18AE-E62C-ECFC8F5F1BCD}"/>
              </a:ext>
            </a:extLst>
          </p:cNvPr>
          <p:cNvSpPr txBox="1">
            <a:spLocks/>
          </p:cNvSpPr>
          <p:nvPr/>
        </p:nvSpPr>
        <p:spPr>
          <a:xfrm>
            <a:off x="314075" y="273557"/>
            <a:ext cx="8238878" cy="83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3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pPr algn="l"/>
            <a:r>
              <a:rPr lang="en" sz="2400" dirty="0"/>
              <a:t>Content interactions process covers anomaly detection, trend removal, identifying correlated pairs and clustering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6030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CEA565-A573-FE51-C6C8-CC43AD9DF753}"/>
              </a:ext>
            </a:extLst>
          </p:cNvPr>
          <p:cNvSpPr txBox="1"/>
          <p:nvPr/>
        </p:nvSpPr>
        <p:spPr>
          <a:xfrm>
            <a:off x="1257643" y="1703396"/>
            <a:ext cx="75884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 sz="1800" dirty="0">
                <a:solidFill>
                  <a:schemeClr val="accent6"/>
                </a:solidFill>
                <a:latin typeface="Calibri" panose="020F0502020204030204" pitchFamily="34" charset="0"/>
                <a:ea typeface="Assistant"/>
                <a:cs typeface="Calibri" panose="020F0502020204030204" pitchFamily="34" charset="0"/>
                <a:sym typeface="Assistant"/>
              </a:rPr>
              <a:t>Future promotion campaigns can focus on super shows, realizing expanded reach and maximizing marketing impact with the same resources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u"/>
            </a:pPr>
            <a:endParaRPr lang="en-US" sz="1800" dirty="0">
              <a:solidFill>
                <a:schemeClr val="accent6"/>
              </a:solidFill>
              <a:latin typeface="Calibri" panose="020F0502020204030204" pitchFamily="34" charset="0"/>
              <a:ea typeface="Assistant"/>
              <a:cs typeface="Calibri" panose="020F0502020204030204" pitchFamily="34" charset="0"/>
              <a:sym typeface="Assistant"/>
            </a:endParaRPr>
          </a:p>
          <a:p>
            <a:pPr lvl="0">
              <a:buClr>
                <a:schemeClr val="dk1"/>
              </a:buClr>
            </a:pPr>
            <a:r>
              <a:rPr lang="en-US" sz="1800" dirty="0">
                <a:solidFill>
                  <a:schemeClr val="accent6"/>
                </a:solidFill>
                <a:latin typeface="Calibri" panose="020F0502020204030204" pitchFamily="34" charset="0"/>
                <a:ea typeface="Assistant"/>
                <a:cs typeface="Calibri" panose="020F0502020204030204" pitchFamily="34" charset="0"/>
                <a:sym typeface="Assistant"/>
              </a:rPr>
              <a:t>Cross-promote </a:t>
            </a:r>
            <a:r>
              <a:rPr lang="en-US" altLang="zh-CN" sz="1800" dirty="0">
                <a:solidFill>
                  <a:schemeClr val="accent6"/>
                </a:solidFill>
                <a:latin typeface="Calibri" panose="020F0502020204030204" pitchFamily="34" charset="0"/>
                <a:ea typeface="Assistant"/>
                <a:cs typeface="Calibri" panose="020F0502020204030204" pitchFamily="34" charset="0"/>
                <a:sym typeface="Assistant"/>
              </a:rPr>
              <a:t>correlated shows </a:t>
            </a:r>
            <a:r>
              <a:rPr lang="en-US" sz="1800" dirty="0">
                <a:solidFill>
                  <a:schemeClr val="accent6"/>
                </a:solidFill>
                <a:latin typeface="Calibri" panose="020F0502020204030204" pitchFamily="34" charset="0"/>
                <a:ea typeface="Assistant"/>
                <a:cs typeface="Calibri" panose="020F0502020204030204" pitchFamily="34" charset="0"/>
                <a:sym typeface="Assistant"/>
              </a:rPr>
              <a:t>at the household level, enabling content to reach new audiences and provide valuable content to existing customers</a:t>
            </a:r>
          </a:p>
          <a:p>
            <a:pPr marL="285750" lvl="0" indent="-285750">
              <a:buClr>
                <a:schemeClr val="dk1"/>
              </a:buClr>
              <a:buFont typeface="Wingdings" panose="05000000000000000000" pitchFamily="2" charset="2"/>
              <a:buChar char="u"/>
            </a:pPr>
            <a:endParaRPr lang="en-US" sz="1800" dirty="0">
              <a:solidFill>
                <a:schemeClr val="accent6"/>
              </a:solidFill>
              <a:latin typeface="Calibri" panose="020F0502020204030204" pitchFamily="34" charset="0"/>
              <a:ea typeface="Assistant"/>
              <a:cs typeface="Calibri" panose="020F0502020204030204" pitchFamily="34" charset="0"/>
              <a:sym typeface="Assistant"/>
            </a:endParaRPr>
          </a:p>
          <a:p>
            <a:pPr lvl="0">
              <a:buClr>
                <a:schemeClr val="dk1"/>
              </a:buClr>
            </a:pPr>
            <a:r>
              <a:rPr lang="en-US" sz="1800" dirty="0">
                <a:solidFill>
                  <a:schemeClr val="accent6"/>
                </a:solidFill>
                <a:latin typeface="Calibri" panose="020F0502020204030204" pitchFamily="34" charset="0"/>
                <a:ea typeface="Assistant"/>
                <a:cs typeface="Calibri" panose="020F0502020204030204" pitchFamily="34" charset="0"/>
                <a:sym typeface="Assistant"/>
              </a:rPr>
              <a:t>Design phase promotions to enhance viewership by optimizing the scheduling of same-cluster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F9787-C7CF-8743-5D1E-945F6695D5DD}"/>
              </a:ext>
            </a:extLst>
          </p:cNvPr>
          <p:cNvSpPr txBox="1"/>
          <p:nvPr/>
        </p:nvSpPr>
        <p:spPr>
          <a:xfrm>
            <a:off x="8771782" y="48665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P9</a:t>
            </a:r>
          </a:p>
        </p:txBody>
      </p:sp>
      <p:sp>
        <p:nvSpPr>
          <p:cNvPr id="2" name="Google Shape;318;p27">
            <a:extLst>
              <a:ext uri="{FF2B5EF4-FFF2-40B4-BE49-F238E27FC236}">
                <a16:creationId xmlns:a16="http://schemas.microsoft.com/office/drawing/2014/main" id="{25684568-8980-E948-EC6D-45FAC286B263}"/>
              </a:ext>
            </a:extLst>
          </p:cNvPr>
          <p:cNvSpPr txBox="1">
            <a:spLocks/>
          </p:cNvSpPr>
          <p:nvPr/>
        </p:nvSpPr>
        <p:spPr>
          <a:xfrm>
            <a:off x="314074" y="273557"/>
            <a:ext cx="8688257" cy="83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3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mine"/>
              <a:buNone/>
              <a:defRPr sz="24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pPr algn="l"/>
            <a:r>
              <a:rPr lang="en-US" sz="2400" dirty="0"/>
              <a:t>Future business applications and thinking ahead with additional data resources</a:t>
            </a:r>
          </a:p>
        </p:txBody>
      </p:sp>
      <p:pic>
        <p:nvPicPr>
          <p:cNvPr id="4" name="Graphic 3" descr="Target with solid fill">
            <a:extLst>
              <a:ext uri="{FF2B5EF4-FFF2-40B4-BE49-F238E27FC236}">
                <a16:creationId xmlns:a16="http://schemas.microsoft.com/office/drawing/2014/main" id="{499A8C0D-5EB3-9858-6645-0BC8CE995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06" y="1703396"/>
            <a:ext cx="659593" cy="659593"/>
          </a:xfrm>
          <a:prstGeom prst="rect">
            <a:avLst/>
          </a:prstGeom>
        </p:spPr>
      </p:pic>
      <p:pic>
        <p:nvPicPr>
          <p:cNvPr id="12" name="Graphic 11" descr="Connections with solid fill">
            <a:extLst>
              <a:ext uri="{FF2B5EF4-FFF2-40B4-BE49-F238E27FC236}">
                <a16:creationId xmlns:a16="http://schemas.microsoft.com/office/drawing/2014/main" id="{AA65BE19-C47B-6A5F-B65A-6485875CF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604" y="2527761"/>
            <a:ext cx="659593" cy="659593"/>
          </a:xfrm>
          <a:prstGeom prst="rect">
            <a:avLst/>
          </a:prstGeom>
        </p:spPr>
      </p:pic>
      <p:pic>
        <p:nvPicPr>
          <p:cNvPr id="14" name="Graphic 13" descr="Daily calendar with solid fill">
            <a:extLst>
              <a:ext uri="{FF2B5EF4-FFF2-40B4-BE49-F238E27FC236}">
                <a16:creationId xmlns:a16="http://schemas.microsoft.com/office/drawing/2014/main" id="{33B6717D-F8BE-CAC7-A62B-1CA0CADC49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604" y="3352127"/>
            <a:ext cx="659593" cy="65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7157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Management Consulting by Slidesgo">
  <a:themeElements>
    <a:clrScheme name="Simple Light">
      <a:dk1>
        <a:srgbClr val="3A3963"/>
      </a:dk1>
      <a:lt1>
        <a:srgbClr val="FFFFFF"/>
      </a:lt1>
      <a:dk2>
        <a:srgbClr val="ECECEC"/>
      </a:dk2>
      <a:lt2>
        <a:srgbClr val="DBDBDB"/>
      </a:lt2>
      <a:accent1>
        <a:srgbClr val="B3B3B3"/>
      </a:accent1>
      <a:accent2>
        <a:srgbClr val="FEE0A0"/>
      </a:accent2>
      <a:accent3>
        <a:srgbClr val="DF9D5C"/>
      </a:accent3>
      <a:accent4>
        <a:srgbClr val="8284D1"/>
      </a:accent4>
      <a:accent5>
        <a:srgbClr val="4F50C0"/>
      </a:accent5>
      <a:accent6>
        <a:srgbClr val="181818"/>
      </a:accent6>
      <a:hlink>
        <a:srgbClr val="3A39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2979</TotalTime>
  <Words>488</Words>
  <Application>Microsoft Office PowerPoint</Application>
  <PresentationFormat>On-screen Show (16:9)</PresentationFormat>
  <Paragraphs>140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Domine</vt:lpstr>
      <vt:lpstr>Söhne</vt:lpstr>
      <vt:lpstr>Arial</vt:lpstr>
      <vt:lpstr>Assistant</vt:lpstr>
      <vt:lpstr>Calibri</vt:lpstr>
      <vt:lpstr>Open Sans</vt:lpstr>
      <vt:lpstr>Raleway</vt:lpstr>
      <vt:lpstr>Wingdings</vt:lpstr>
      <vt:lpstr>Business Management Consulting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Paramount Midpoint Presentation</dc:title>
  <dc:creator>Wang, Yifei</dc:creator>
  <cp:lastModifiedBy>Yeh, Lin</cp:lastModifiedBy>
  <cp:revision>181</cp:revision>
  <dcterms:modified xsi:type="dcterms:W3CDTF">2024-04-09T00:58:19Z</dcterms:modified>
</cp:coreProperties>
</file>